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tif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1" r:id="rId7"/>
    <p:sldId id="262" r:id="rId8"/>
    <p:sldId id="263" r:id="rId9"/>
    <p:sldId id="264" r:id="rId10"/>
    <p:sldId id="266" r:id="rId11"/>
    <p:sldId id="265" r:id="rId12"/>
    <p:sldId id="267" r:id="rId1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759A4"/>
    <a:srgbClr val="5263A7"/>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94660"/>
  </p:normalViewPr>
  <p:slideViewPr>
    <p:cSldViewPr snapToGrid="0">
      <p:cViewPr varScale="1">
        <p:scale>
          <a:sx n="67" d="100"/>
          <a:sy n="67" d="100"/>
        </p:scale>
        <p:origin x="72" y="12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756D00-21CD-4E8D-A201-A8759D863AC5}"/>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CA"/>
          </a:p>
        </p:txBody>
      </p:sp>
      <p:sp>
        <p:nvSpPr>
          <p:cNvPr id="3" name="Subtitle 2">
            <a:extLst>
              <a:ext uri="{FF2B5EF4-FFF2-40B4-BE49-F238E27FC236}">
                <a16:creationId xmlns:a16="http://schemas.microsoft.com/office/drawing/2014/main" id="{BFCE0D4C-B49E-4D45-A3FD-CFB292B9DCE8}"/>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CA"/>
          </a:p>
        </p:txBody>
      </p:sp>
      <p:sp>
        <p:nvSpPr>
          <p:cNvPr id="4" name="Date Placeholder 3">
            <a:extLst>
              <a:ext uri="{FF2B5EF4-FFF2-40B4-BE49-F238E27FC236}">
                <a16:creationId xmlns:a16="http://schemas.microsoft.com/office/drawing/2014/main" id="{69B2D4A4-E71C-4C3B-93DC-A117DA284C3C}"/>
              </a:ext>
            </a:extLst>
          </p:cNvPr>
          <p:cNvSpPr>
            <a:spLocks noGrp="1"/>
          </p:cNvSpPr>
          <p:nvPr>
            <p:ph type="dt" sz="half" idx="10"/>
          </p:nvPr>
        </p:nvSpPr>
        <p:spPr/>
        <p:txBody>
          <a:bodyPr/>
          <a:lstStyle/>
          <a:p>
            <a:fld id="{43D8CBF5-322A-4CD7-B870-46361EB06E36}" type="datetimeFigureOut">
              <a:rPr lang="en-CA" smtClean="0"/>
              <a:t>2021-10-04</a:t>
            </a:fld>
            <a:endParaRPr lang="en-CA"/>
          </a:p>
        </p:txBody>
      </p:sp>
      <p:sp>
        <p:nvSpPr>
          <p:cNvPr id="5" name="Footer Placeholder 4">
            <a:extLst>
              <a:ext uri="{FF2B5EF4-FFF2-40B4-BE49-F238E27FC236}">
                <a16:creationId xmlns:a16="http://schemas.microsoft.com/office/drawing/2014/main" id="{85378878-C1F4-44F5-9236-2E6B4741017B}"/>
              </a:ext>
            </a:extLst>
          </p:cNvPr>
          <p:cNvSpPr>
            <a:spLocks noGrp="1"/>
          </p:cNvSpPr>
          <p:nvPr>
            <p:ph type="ftr" sz="quarter" idx="11"/>
          </p:nvPr>
        </p:nvSpPr>
        <p:spPr/>
        <p:txBody>
          <a:bodyPr/>
          <a:lstStyle/>
          <a:p>
            <a:endParaRPr lang="en-CA"/>
          </a:p>
        </p:txBody>
      </p:sp>
      <p:sp>
        <p:nvSpPr>
          <p:cNvPr id="6" name="Slide Number Placeholder 5">
            <a:extLst>
              <a:ext uri="{FF2B5EF4-FFF2-40B4-BE49-F238E27FC236}">
                <a16:creationId xmlns:a16="http://schemas.microsoft.com/office/drawing/2014/main" id="{6CF66D4E-501D-4FD4-A46B-475D29F57FC6}"/>
              </a:ext>
            </a:extLst>
          </p:cNvPr>
          <p:cNvSpPr>
            <a:spLocks noGrp="1"/>
          </p:cNvSpPr>
          <p:nvPr>
            <p:ph type="sldNum" sz="quarter" idx="12"/>
          </p:nvPr>
        </p:nvSpPr>
        <p:spPr/>
        <p:txBody>
          <a:bodyPr/>
          <a:lstStyle/>
          <a:p>
            <a:fld id="{12E1F331-3D9D-42DF-B11E-4A545EEEF1E3}" type="slidenum">
              <a:rPr lang="en-CA" smtClean="0"/>
              <a:t>‹#›</a:t>
            </a:fld>
            <a:endParaRPr lang="en-CA"/>
          </a:p>
        </p:txBody>
      </p:sp>
    </p:spTree>
    <p:extLst>
      <p:ext uri="{BB962C8B-B14F-4D97-AF65-F5344CB8AC3E}">
        <p14:creationId xmlns:p14="http://schemas.microsoft.com/office/powerpoint/2010/main" val="196498600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93CBE5-4E7E-4A48-8CE6-D467757C192A}"/>
              </a:ext>
            </a:extLst>
          </p:cNvPr>
          <p:cNvSpPr>
            <a:spLocks noGrp="1"/>
          </p:cNvSpPr>
          <p:nvPr>
            <p:ph type="title"/>
          </p:nvPr>
        </p:nvSpPr>
        <p:spPr/>
        <p:txBody>
          <a:bodyPr/>
          <a:lstStyle/>
          <a:p>
            <a:r>
              <a:rPr lang="en-US"/>
              <a:t>Click to edit Master title style</a:t>
            </a:r>
            <a:endParaRPr lang="en-CA"/>
          </a:p>
        </p:txBody>
      </p:sp>
      <p:sp>
        <p:nvSpPr>
          <p:cNvPr id="3" name="Vertical Text Placeholder 2">
            <a:extLst>
              <a:ext uri="{FF2B5EF4-FFF2-40B4-BE49-F238E27FC236}">
                <a16:creationId xmlns:a16="http://schemas.microsoft.com/office/drawing/2014/main" id="{63B4A4AE-81D1-4F90-BE61-95EBF30024B3}"/>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a:extLst>
              <a:ext uri="{FF2B5EF4-FFF2-40B4-BE49-F238E27FC236}">
                <a16:creationId xmlns:a16="http://schemas.microsoft.com/office/drawing/2014/main" id="{1F092FB9-A190-4621-AA83-6F5252E035E5}"/>
              </a:ext>
            </a:extLst>
          </p:cNvPr>
          <p:cNvSpPr>
            <a:spLocks noGrp="1"/>
          </p:cNvSpPr>
          <p:nvPr>
            <p:ph type="dt" sz="half" idx="10"/>
          </p:nvPr>
        </p:nvSpPr>
        <p:spPr/>
        <p:txBody>
          <a:bodyPr/>
          <a:lstStyle/>
          <a:p>
            <a:fld id="{43D8CBF5-322A-4CD7-B870-46361EB06E36}" type="datetimeFigureOut">
              <a:rPr lang="en-CA" smtClean="0"/>
              <a:t>2021-10-04</a:t>
            </a:fld>
            <a:endParaRPr lang="en-CA"/>
          </a:p>
        </p:txBody>
      </p:sp>
      <p:sp>
        <p:nvSpPr>
          <p:cNvPr id="5" name="Footer Placeholder 4">
            <a:extLst>
              <a:ext uri="{FF2B5EF4-FFF2-40B4-BE49-F238E27FC236}">
                <a16:creationId xmlns:a16="http://schemas.microsoft.com/office/drawing/2014/main" id="{913050EF-6324-49B0-A93D-5B1925DB9E53}"/>
              </a:ext>
            </a:extLst>
          </p:cNvPr>
          <p:cNvSpPr>
            <a:spLocks noGrp="1"/>
          </p:cNvSpPr>
          <p:nvPr>
            <p:ph type="ftr" sz="quarter" idx="11"/>
          </p:nvPr>
        </p:nvSpPr>
        <p:spPr/>
        <p:txBody>
          <a:bodyPr/>
          <a:lstStyle/>
          <a:p>
            <a:endParaRPr lang="en-CA"/>
          </a:p>
        </p:txBody>
      </p:sp>
      <p:sp>
        <p:nvSpPr>
          <p:cNvPr id="6" name="Slide Number Placeholder 5">
            <a:extLst>
              <a:ext uri="{FF2B5EF4-FFF2-40B4-BE49-F238E27FC236}">
                <a16:creationId xmlns:a16="http://schemas.microsoft.com/office/drawing/2014/main" id="{2DB94088-BE0C-4EEA-90C0-BB4423154ED7}"/>
              </a:ext>
            </a:extLst>
          </p:cNvPr>
          <p:cNvSpPr>
            <a:spLocks noGrp="1"/>
          </p:cNvSpPr>
          <p:nvPr>
            <p:ph type="sldNum" sz="quarter" idx="12"/>
          </p:nvPr>
        </p:nvSpPr>
        <p:spPr/>
        <p:txBody>
          <a:bodyPr/>
          <a:lstStyle/>
          <a:p>
            <a:fld id="{12E1F331-3D9D-42DF-B11E-4A545EEEF1E3}" type="slidenum">
              <a:rPr lang="en-CA" smtClean="0"/>
              <a:t>‹#›</a:t>
            </a:fld>
            <a:endParaRPr lang="en-CA"/>
          </a:p>
        </p:txBody>
      </p:sp>
    </p:spTree>
    <p:extLst>
      <p:ext uri="{BB962C8B-B14F-4D97-AF65-F5344CB8AC3E}">
        <p14:creationId xmlns:p14="http://schemas.microsoft.com/office/powerpoint/2010/main" val="24480457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1010455B-F1C6-4005-BA79-C1DBCA8CD3DF}"/>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CA"/>
          </a:p>
        </p:txBody>
      </p:sp>
      <p:sp>
        <p:nvSpPr>
          <p:cNvPr id="3" name="Vertical Text Placeholder 2">
            <a:extLst>
              <a:ext uri="{FF2B5EF4-FFF2-40B4-BE49-F238E27FC236}">
                <a16:creationId xmlns:a16="http://schemas.microsoft.com/office/drawing/2014/main" id="{0397D9D2-2756-4E9B-8542-56EF51ECBDDC}"/>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a:extLst>
              <a:ext uri="{FF2B5EF4-FFF2-40B4-BE49-F238E27FC236}">
                <a16:creationId xmlns:a16="http://schemas.microsoft.com/office/drawing/2014/main" id="{9DA3DAC6-E99F-48A3-821D-EED99559CAB6}"/>
              </a:ext>
            </a:extLst>
          </p:cNvPr>
          <p:cNvSpPr>
            <a:spLocks noGrp="1"/>
          </p:cNvSpPr>
          <p:nvPr>
            <p:ph type="dt" sz="half" idx="10"/>
          </p:nvPr>
        </p:nvSpPr>
        <p:spPr/>
        <p:txBody>
          <a:bodyPr/>
          <a:lstStyle/>
          <a:p>
            <a:fld id="{43D8CBF5-322A-4CD7-B870-46361EB06E36}" type="datetimeFigureOut">
              <a:rPr lang="en-CA" smtClean="0"/>
              <a:t>2021-10-04</a:t>
            </a:fld>
            <a:endParaRPr lang="en-CA"/>
          </a:p>
        </p:txBody>
      </p:sp>
      <p:sp>
        <p:nvSpPr>
          <p:cNvPr id="5" name="Footer Placeholder 4">
            <a:extLst>
              <a:ext uri="{FF2B5EF4-FFF2-40B4-BE49-F238E27FC236}">
                <a16:creationId xmlns:a16="http://schemas.microsoft.com/office/drawing/2014/main" id="{1DF4428A-B6E4-4CC6-AAB3-8BE90E1A6541}"/>
              </a:ext>
            </a:extLst>
          </p:cNvPr>
          <p:cNvSpPr>
            <a:spLocks noGrp="1"/>
          </p:cNvSpPr>
          <p:nvPr>
            <p:ph type="ftr" sz="quarter" idx="11"/>
          </p:nvPr>
        </p:nvSpPr>
        <p:spPr/>
        <p:txBody>
          <a:bodyPr/>
          <a:lstStyle/>
          <a:p>
            <a:endParaRPr lang="en-CA"/>
          </a:p>
        </p:txBody>
      </p:sp>
      <p:sp>
        <p:nvSpPr>
          <p:cNvPr id="6" name="Slide Number Placeholder 5">
            <a:extLst>
              <a:ext uri="{FF2B5EF4-FFF2-40B4-BE49-F238E27FC236}">
                <a16:creationId xmlns:a16="http://schemas.microsoft.com/office/drawing/2014/main" id="{16C78EDC-E667-436F-8770-FE066FFBACDC}"/>
              </a:ext>
            </a:extLst>
          </p:cNvPr>
          <p:cNvSpPr>
            <a:spLocks noGrp="1"/>
          </p:cNvSpPr>
          <p:nvPr>
            <p:ph type="sldNum" sz="quarter" idx="12"/>
          </p:nvPr>
        </p:nvSpPr>
        <p:spPr/>
        <p:txBody>
          <a:bodyPr/>
          <a:lstStyle/>
          <a:p>
            <a:fld id="{12E1F331-3D9D-42DF-B11E-4A545EEEF1E3}" type="slidenum">
              <a:rPr lang="en-CA" smtClean="0"/>
              <a:t>‹#›</a:t>
            </a:fld>
            <a:endParaRPr lang="en-CA"/>
          </a:p>
        </p:txBody>
      </p:sp>
    </p:spTree>
    <p:extLst>
      <p:ext uri="{BB962C8B-B14F-4D97-AF65-F5344CB8AC3E}">
        <p14:creationId xmlns:p14="http://schemas.microsoft.com/office/powerpoint/2010/main" val="61387948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ACFCC8-540C-44C8-8726-ADBE85B6A7C6}"/>
              </a:ext>
            </a:extLst>
          </p:cNvPr>
          <p:cNvSpPr>
            <a:spLocks noGrp="1"/>
          </p:cNvSpPr>
          <p:nvPr>
            <p:ph type="title"/>
          </p:nvPr>
        </p:nvSpPr>
        <p:spPr/>
        <p:txBody>
          <a:bodyPr/>
          <a:lstStyle/>
          <a:p>
            <a:r>
              <a:rPr lang="en-US"/>
              <a:t>Click to edit Master title style</a:t>
            </a:r>
            <a:endParaRPr lang="en-CA"/>
          </a:p>
        </p:txBody>
      </p:sp>
      <p:sp>
        <p:nvSpPr>
          <p:cNvPr id="3" name="Content Placeholder 2">
            <a:extLst>
              <a:ext uri="{FF2B5EF4-FFF2-40B4-BE49-F238E27FC236}">
                <a16:creationId xmlns:a16="http://schemas.microsoft.com/office/drawing/2014/main" id="{3CCDDDFD-A176-4F2D-B5B2-BD103CD237E1}"/>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a:extLst>
              <a:ext uri="{FF2B5EF4-FFF2-40B4-BE49-F238E27FC236}">
                <a16:creationId xmlns:a16="http://schemas.microsoft.com/office/drawing/2014/main" id="{41D1A0EC-8148-4430-B0D8-4D5351473D7A}"/>
              </a:ext>
            </a:extLst>
          </p:cNvPr>
          <p:cNvSpPr>
            <a:spLocks noGrp="1"/>
          </p:cNvSpPr>
          <p:nvPr>
            <p:ph type="dt" sz="half" idx="10"/>
          </p:nvPr>
        </p:nvSpPr>
        <p:spPr/>
        <p:txBody>
          <a:bodyPr/>
          <a:lstStyle/>
          <a:p>
            <a:fld id="{43D8CBF5-322A-4CD7-B870-46361EB06E36}" type="datetimeFigureOut">
              <a:rPr lang="en-CA" smtClean="0"/>
              <a:t>2021-10-04</a:t>
            </a:fld>
            <a:endParaRPr lang="en-CA"/>
          </a:p>
        </p:txBody>
      </p:sp>
      <p:sp>
        <p:nvSpPr>
          <p:cNvPr id="5" name="Footer Placeholder 4">
            <a:extLst>
              <a:ext uri="{FF2B5EF4-FFF2-40B4-BE49-F238E27FC236}">
                <a16:creationId xmlns:a16="http://schemas.microsoft.com/office/drawing/2014/main" id="{9B99B2A3-B0CB-4A7B-8B43-BC1CB537EC09}"/>
              </a:ext>
            </a:extLst>
          </p:cNvPr>
          <p:cNvSpPr>
            <a:spLocks noGrp="1"/>
          </p:cNvSpPr>
          <p:nvPr>
            <p:ph type="ftr" sz="quarter" idx="11"/>
          </p:nvPr>
        </p:nvSpPr>
        <p:spPr/>
        <p:txBody>
          <a:bodyPr/>
          <a:lstStyle/>
          <a:p>
            <a:endParaRPr lang="en-CA"/>
          </a:p>
        </p:txBody>
      </p:sp>
      <p:sp>
        <p:nvSpPr>
          <p:cNvPr id="6" name="Slide Number Placeholder 5">
            <a:extLst>
              <a:ext uri="{FF2B5EF4-FFF2-40B4-BE49-F238E27FC236}">
                <a16:creationId xmlns:a16="http://schemas.microsoft.com/office/drawing/2014/main" id="{4B9D3485-10D8-40EF-9F0C-91A9B35FE326}"/>
              </a:ext>
            </a:extLst>
          </p:cNvPr>
          <p:cNvSpPr>
            <a:spLocks noGrp="1"/>
          </p:cNvSpPr>
          <p:nvPr>
            <p:ph type="sldNum" sz="quarter" idx="12"/>
          </p:nvPr>
        </p:nvSpPr>
        <p:spPr/>
        <p:txBody>
          <a:bodyPr/>
          <a:lstStyle/>
          <a:p>
            <a:fld id="{12E1F331-3D9D-42DF-B11E-4A545EEEF1E3}" type="slidenum">
              <a:rPr lang="en-CA" smtClean="0"/>
              <a:t>‹#›</a:t>
            </a:fld>
            <a:endParaRPr lang="en-CA"/>
          </a:p>
        </p:txBody>
      </p:sp>
    </p:spTree>
    <p:extLst>
      <p:ext uri="{BB962C8B-B14F-4D97-AF65-F5344CB8AC3E}">
        <p14:creationId xmlns:p14="http://schemas.microsoft.com/office/powerpoint/2010/main" val="127108879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C85EDD-B403-47A1-BF8B-20DB411C8CD0}"/>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CA"/>
          </a:p>
        </p:txBody>
      </p:sp>
      <p:sp>
        <p:nvSpPr>
          <p:cNvPr id="3" name="Text Placeholder 2">
            <a:extLst>
              <a:ext uri="{FF2B5EF4-FFF2-40B4-BE49-F238E27FC236}">
                <a16:creationId xmlns:a16="http://schemas.microsoft.com/office/drawing/2014/main" id="{90214963-EAD4-4B9F-98CD-0274B2EF2E10}"/>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3D5664B6-E77D-4081-BB05-0C8B2C47ADCC}"/>
              </a:ext>
            </a:extLst>
          </p:cNvPr>
          <p:cNvSpPr>
            <a:spLocks noGrp="1"/>
          </p:cNvSpPr>
          <p:nvPr>
            <p:ph type="dt" sz="half" idx="10"/>
          </p:nvPr>
        </p:nvSpPr>
        <p:spPr/>
        <p:txBody>
          <a:bodyPr/>
          <a:lstStyle/>
          <a:p>
            <a:fld id="{43D8CBF5-322A-4CD7-B870-46361EB06E36}" type="datetimeFigureOut">
              <a:rPr lang="en-CA" smtClean="0"/>
              <a:t>2021-10-04</a:t>
            </a:fld>
            <a:endParaRPr lang="en-CA"/>
          </a:p>
        </p:txBody>
      </p:sp>
      <p:sp>
        <p:nvSpPr>
          <p:cNvPr id="5" name="Footer Placeholder 4">
            <a:extLst>
              <a:ext uri="{FF2B5EF4-FFF2-40B4-BE49-F238E27FC236}">
                <a16:creationId xmlns:a16="http://schemas.microsoft.com/office/drawing/2014/main" id="{DBC70F06-7E0B-4F70-84E0-7D0E2F2DDFA9}"/>
              </a:ext>
            </a:extLst>
          </p:cNvPr>
          <p:cNvSpPr>
            <a:spLocks noGrp="1"/>
          </p:cNvSpPr>
          <p:nvPr>
            <p:ph type="ftr" sz="quarter" idx="11"/>
          </p:nvPr>
        </p:nvSpPr>
        <p:spPr/>
        <p:txBody>
          <a:bodyPr/>
          <a:lstStyle/>
          <a:p>
            <a:endParaRPr lang="en-CA"/>
          </a:p>
        </p:txBody>
      </p:sp>
      <p:sp>
        <p:nvSpPr>
          <p:cNvPr id="6" name="Slide Number Placeholder 5">
            <a:extLst>
              <a:ext uri="{FF2B5EF4-FFF2-40B4-BE49-F238E27FC236}">
                <a16:creationId xmlns:a16="http://schemas.microsoft.com/office/drawing/2014/main" id="{C996270B-FA41-47A2-9E87-2A260C8A9156}"/>
              </a:ext>
            </a:extLst>
          </p:cNvPr>
          <p:cNvSpPr>
            <a:spLocks noGrp="1"/>
          </p:cNvSpPr>
          <p:nvPr>
            <p:ph type="sldNum" sz="quarter" idx="12"/>
          </p:nvPr>
        </p:nvSpPr>
        <p:spPr/>
        <p:txBody>
          <a:bodyPr/>
          <a:lstStyle/>
          <a:p>
            <a:fld id="{12E1F331-3D9D-42DF-B11E-4A545EEEF1E3}" type="slidenum">
              <a:rPr lang="en-CA" smtClean="0"/>
              <a:t>‹#›</a:t>
            </a:fld>
            <a:endParaRPr lang="en-CA"/>
          </a:p>
        </p:txBody>
      </p:sp>
    </p:spTree>
    <p:extLst>
      <p:ext uri="{BB962C8B-B14F-4D97-AF65-F5344CB8AC3E}">
        <p14:creationId xmlns:p14="http://schemas.microsoft.com/office/powerpoint/2010/main" val="280606657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640B53-6114-45E3-9BCE-2166AD8FF9D5}"/>
              </a:ext>
            </a:extLst>
          </p:cNvPr>
          <p:cNvSpPr>
            <a:spLocks noGrp="1"/>
          </p:cNvSpPr>
          <p:nvPr>
            <p:ph type="title"/>
          </p:nvPr>
        </p:nvSpPr>
        <p:spPr/>
        <p:txBody>
          <a:bodyPr/>
          <a:lstStyle/>
          <a:p>
            <a:r>
              <a:rPr lang="en-US"/>
              <a:t>Click to edit Master title style</a:t>
            </a:r>
            <a:endParaRPr lang="en-CA"/>
          </a:p>
        </p:txBody>
      </p:sp>
      <p:sp>
        <p:nvSpPr>
          <p:cNvPr id="3" name="Content Placeholder 2">
            <a:extLst>
              <a:ext uri="{FF2B5EF4-FFF2-40B4-BE49-F238E27FC236}">
                <a16:creationId xmlns:a16="http://schemas.microsoft.com/office/drawing/2014/main" id="{E4AA8B10-C9E7-4A89-936E-C14A052B6A8D}"/>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Content Placeholder 3">
            <a:extLst>
              <a:ext uri="{FF2B5EF4-FFF2-40B4-BE49-F238E27FC236}">
                <a16:creationId xmlns:a16="http://schemas.microsoft.com/office/drawing/2014/main" id="{5AE16C8C-DB2E-4D47-87A9-3F298E8B3F42}"/>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5" name="Date Placeholder 4">
            <a:extLst>
              <a:ext uri="{FF2B5EF4-FFF2-40B4-BE49-F238E27FC236}">
                <a16:creationId xmlns:a16="http://schemas.microsoft.com/office/drawing/2014/main" id="{E5154035-9CC8-4970-A4FD-E8BB09C74EBA}"/>
              </a:ext>
            </a:extLst>
          </p:cNvPr>
          <p:cNvSpPr>
            <a:spLocks noGrp="1"/>
          </p:cNvSpPr>
          <p:nvPr>
            <p:ph type="dt" sz="half" idx="10"/>
          </p:nvPr>
        </p:nvSpPr>
        <p:spPr/>
        <p:txBody>
          <a:bodyPr/>
          <a:lstStyle/>
          <a:p>
            <a:fld id="{43D8CBF5-322A-4CD7-B870-46361EB06E36}" type="datetimeFigureOut">
              <a:rPr lang="en-CA" smtClean="0"/>
              <a:t>2021-10-04</a:t>
            </a:fld>
            <a:endParaRPr lang="en-CA"/>
          </a:p>
        </p:txBody>
      </p:sp>
      <p:sp>
        <p:nvSpPr>
          <p:cNvPr id="6" name="Footer Placeholder 5">
            <a:extLst>
              <a:ext uri="{FF2B5EF4-FFF2-40B4-BE49-F238E27FC236}">
                <a16:creationId xmlns:a16="http://schemas.microsoft.com/office/drawing/2014/main" id="{61DD56DA-415D-4A1A-A354-7F6E87487968}"/>
              </a:ext>
            </a:extLst>
          </p:cNvPr>
          <p:cNvSpPr>
            <a:spLocks noGrp="1"/>
          </p:cNvSpPr>
          <p:nvPr>
            <p:ph type="ftr" sz="quarter" idx="11"/>
          </p:nvPr>
        </p:nvSpPr>
        <p:spPr/>
        <p:txBody>
          <a:bodyPr/>
          <a:lstStyle/>
          <a:p>
            <a:endParaRPr lang="en-CA"/>
          </a:p>
        </p:txBody>
      </p:sp>
      <p:sp>
        <p:nvSpPr>
          <p:cNvPr id="7" name="Slide Number Placeholder 6">
            <a:extLst>
              <a:ext uri="{FF2B5EF4-FFF2-40B4-BE49-F238E27FC236}">
                <a16:creationId xmlns:a16="http://schemas.microsoft.com/office/drawing/2014/main" id="{91A063B4-EDCD-40AB-BF78-8E33ED786635}"/>
              </a:ext>
            </a:extLst>
          </p:cNvPr>
          <p:cNvSpPr>
            <a:spLocks noGrp="1"/>
          </p:cNvSpPr>
          <p:nvPr>
            <p:ph type="sldNum" sz="quarter" idx="12"/>
          </p:nvPr>
        </p:nvSpPr>
        <p:spPr/>
        <p:txBody>
          <a:bodyPr/>
          <a:lstStyle/>
          <a:p>
            <a:fld id="{12E1F331-3D9D-42DF-B11E-4A545EEEF1E3}" type="slidenum">
              <a:rPr lang="en-CA" smtClean="0"/>
              <a:t>‹#›</a:t>
            </a:fld>
            <a:endParaRPr lang="en-CA"/>
          </a:p>
        </p:txBody>
      </p:sp>
    </p:spTree>
    <p:extLst>
      <p:ext uri="{BB962C8B-B14F-4D97-AF65-F5344CB8AC3E}">
        <p14:creationId xmlns:p14="http://schemas.microsoft.com/office/powerpoint/2010/main" val="233772101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FB62C8-3D8A-45C1-A7D4-8D98FDA70A5F}"/>
              </a:ext>
            </a:extLst>
          </p:cNvPr>
          <p:cNvSpPr>
            <a:spLocks noGrp="1"/>
          </p:cNvSpPr>
          <p:nvPr>
            <p:ph type="title"/>
          </p:nvPr>
        </p:nvSpPr>
        <p:spPr>
          <a:xfrm>
            <a:off x="839788" y="365125"/>
            <a:ext cx="10515600" cy="1325563"/>
          </a:xfrm>
        </p:spPr>
        <p:txBody>
          <a:bodyPr/>
          <a:lstStyle/>
          <a:p>
            <a:r>
              <a:rPr lang="en-US"/>
              <a:t>Click to edit Master title style</a:t>
            </a:r>
            <a:endParaRPr lang="en-CA"/>
          </a:p>
        </p:txBody>
      </p:sp>
      <p:sp>
        <p:nvSpPr>
          <p:cNvPr id="3" name="Text Placeholder 2">
            <a:extLst>
              <a:ext uri="{FF2B5EF4-FFF2-40B4-BE49-F238E27FC236}">
                <a16:creationId xmlns:a16="http://schemas.microsoft.com/office/drawing/2014/main" id="{499BF687-BF2A-455B-B72A-84E657E8874D}"/>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FC7F4892-9E54-40E7-B2FC-0E8ACA5365C6}"/>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5" name="Text Placeholder 4">
            <a:extLst>
              <a:ext uri="{FF2B5EF4-FFF2-40B4-BE49-F238E27FC236}">
                <a16:creationId xmlns:a16="http://schemas.microsoft.com/office/drawing/2014/main" id="{EA71563A-9E78-4D15-9C57-C670BA99FA88}"/>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462E135B-C674-4130-8BE9-1741567055D1}"/>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7" name="Date Placeholder 6">
            <a:extLst>
              <a:ext uri="{FF2B5EF4-FFF2-40B4-BE49-F238E27FC236}">
                <a16:creationId xmlns:a16="http://schemas.microsoft.com/office/drawing/2014/main" id="{27DC67E3-CCA8-44F1-A547-51F405F0435E}"/>
              </a:ext>
            </a:extLst>
          </p:cNvPr>
          <p:cNvSpPr>
            <a:spLocks noGrp="1"/>
          </p:cNvSpPr>
          <p:nvPr>
            <p:ph type="dt" sz="half" idx="10"/>
          </p:nvPr>
        </p:nvSpPr>
        <p:spPr/>
        <p:txBody>
          <a:bodyPr/>
          <a:lstStyle/>
          <a:p>
            <a:fld id="{43D8CBF5-322A-4CD7-B870-46361EB06E36}" type="datetimeFigureOut">
              <a:rPr lang="en-CA" smtClean="0"/>
              <a:t>2021-10-04</a:t>
            </a:fld>
            <a:endParaRPr lang="en-CA"/>
          </a:p>
        </p:txBody>
      </p:sp>
      <p:sp>
        <p:nvSpPr>
          <p:cNvPr id="8" name="Footer Placeholder 7">
            <a:extLst>
              <a:ext uri="{FF2B5EF4-FFF2-40B4-BE49-F238E27FC236}">
                <a16:creationId xmlns:a16="http://schemas.microsoft.com/office/drawing/2014/main" id="{232A2F9B-D77F-4608-9288-782D1D76B0B4}"/>
              </a:ext>
            </a:extLst>
          </p:cNvPr>
          <p:cNvSpPr>
            <a:spLocks noGrp="1"/>
          </p:cNvSpPr>
          <p:nvPr>
            <p:ph type="ftr" sz="quarter" idx="11"/>
          </p:nvPr>
        </p:nvSpPr>
        <p:spPr/>
        <p:txBody>
          <a:bodyPr/>
          <a:lstStyle/>
          <a:p>
            <a:endParaRPr lang="en-CA"/>
          </a:p>
        </p:txBody>
      </p:sp>
      <p:sp>
        <p:nvSpPr>
          <p:cNvPr id="9" name="Slide Number Placeholder 8">
            <a:extLst>
              <a:ext uri="{FF2B5EF4-FFF2-40B4-BE49-F238E27FC236}">
                <a16:creationId xmlns:a16="http://schemas.microsoft.com/office/drawing/2014/main" id="{5E22BA87-E1B3-404B-A492-1D23C6FF3245}"/>
              </a:ext>
            </a:extLst>
          </p:cNvPr>
          <p:cNvSpPr>
            <a:spLocks noGrp="1"/>
          </p:cNvSpPr>
          <p:nvPr>
            <p:ph type="sldNum" sz="quarter" idx="12"/>
          </p:nvPr>
        </p:nvSpPr>
        <p:spPr/>
        <p:txBody>
          <a:bodyPr/>
          <a:lstStyle/>
          <a:p>
            <a:fld id="{12E1F331-3D9D-42DF-B11E-4A545EEEF1E3}" type="slidenum">
              <a:rPr lang="en-CA" smtClean="0"/>
              <a:t>‹#›</a:t>
            </a:fld>
            <a:endParaRPr lang="en-CA"/>
          </a:p>
        </p:txBody>
      </p:sp>
    </p:spTree>
    <p:extLst>
      <p:ext uri="{BB962C8B-B14F-4D97-AF65-F5344CB8AC3E}">
        <p14:creationId xmlns:p14="http://schemas.microsoft.com/office/powerpoint/2010/main" val="102501328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3A73FC-74DB-4ABD-B46D-E44167657D06}"/>
              </a:ext>
            </a:extLst>
          </p:cNvPr>
          <p:cNvSpPr>
            <a:spLocks noGrp="1"/>
          </p:cNvSpPr>
          <p:nvPr>
            <p:ph type="title"/>
          </p:nvPr>
        </p:nvSpPr>
        <p:spPr/>
        <p:txBody>
          <a:bodyPr/>
          <a:lstStyle/>
          <a:p>
            <a:r>
              <a:rPr lang="en-US"/>
              <a:t>Click to edit Master title style</a:t>
            </a:r>
            <a:endParaRPr lang="en-CA"/>
          </a:p>
        </p:txBody>
      </p:sp>
      <p:sp>
        <p:nvSpPr>
          <p:cNvPr id="3" name="Date Placeholder 2">
            <a:extLst>
              <a:ext uri="{FF2B5EF4-FFF2-40B4-BE49-F238E27FC236}">
                <a16:creationId xmlns:a16="http://schemas.microsoft.com/office/drawing/2014/main" id="{83FF2D50-FDE9-4555-81BA-036EDEDF10C9}"/>
              </a:ext>
            </a:extLst>
          </p:cNvPr>
          <p:cNvSpPr>
            <a:spLocks noGrp="1"/>
          </p:cNvSpPr>
          <p:nvPr>
            <p:ph type="dt" sz="half" idx="10"/>
          </p:nvPr>
        </p:nvSpPr>
        <p:spPr/>
        <p:txBody>
          <a:bodyPr/>
          <a:lstStyle/>
          <a:p>
            <a:fld id="{43D8CBF5-322A-4CD7-B870-46361EB06E36}" type="datetimeFigureOut">
              <a:rPr lang="en-CA" smtClean="0"/>
              <a:t>2021-10-04</a:t>
            </a:fld>
            <a:endParaRPr lang="en-CA"/>
          </a:p>
        </p:txBody>
      </p:sp>
      <p:sp>
        <p:nvSpPr>
          <p:cNvPr id="4" name="Footer Placeholder 3">
            <a:extLst>
              <a:ext uri="{FF2B5EF4-FFF2-40B4-BE49-F238E27FC236}">
                <a16:creationId xmlns:a16="http://schemas.microsoft.com/office/drawing/2014/main" id="{AE9BB1E1-51ED-4381-96F1-41CF1E4B15DF}"/>
              </a:ext>
            </a:extLst>
          </p:cNvPr>
          <p:cNvSpPr>
            <a:spLocks noGrp="1"/>
          </p:cNvSpPr>
          <p:nvPr>
            <p:ph type="ftr" sz="quarter" idx="11"/>
          </p:nvPr>
        </p:nvSpPr>
        <p:spPr/>
        <p:txBody>
          <a:bodyPr/>
          <a:lstStyle/>
          <a:p>
            <a:endParaRPr lang="en-CA"/>
          </a:p>
        </p:txBody>
      </p:sp>
      <p:sp>
        <p:nvSpPr>
          <p:cNvPr id="5" name="Slide Number Placeholder 4">
            <a:extLst>
              <a:ext uri="{FF2B5EF4-FFF2-40B4-BE49-F238E27FC236}">
                <a16:creationId xmlns:a16="http://schemas.microsoft.com/office/drawing/2014/main" id="{E94FE52A-4E4C-4897-852F-0CAEFACE6469}"/>
              </a:ext>
            </a:extLst>
          </p:cNvPr>
          <p:cNvSpPr>
            <a:spLocks noGrp="1"/>
          </p:cNvSpPr>
          <p:nvPr>
            <p:ph type="sldNum" sz="quarter" idx="12"/>
          </p:nvPr>
        </p:nvSpPr>
        <p:spPr/>
        <p:txBody>
          <a:bodyPr/>
          <a:lstStyle/>
          <a:p>
            <a:fld id="{12E1F331-3D9D-42DF-B11E-4A545EEEF1E3}" type="slidenum">
              <a:rPr lang="en-CA" smtClean="0"/>
              <a:t>‹#›</a:t>
            </a:fld>
            <a:endParaRPr lang="en-CA"/>
          </a:p>
        </p:txBody>
      </p:sp>
    </p:spTree>
    <p:extLst>
      <p:ext uri="{BB962C8B-B14F-4D97-AF65-F5344CB8AC3E}">
        <p14:creationId xmlns:p14="http://schemas.microsoft.com/office/powerpoint/2010/main" val="314609642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E634EFFE-4638-406A-9742-18152D0FBED5}"/>
              </a:ext>
            </a:extLst>
          </p:cNvPr>
          <p:cNvSpPr>
            <a:spLocks noGrp="1"/>
          </p:cNvSpPr>
          <p:nvPr>
            <p:ph type="dt" sz="half" idx="10"/>
          </p:nvPr>
        </p:nvSpPr>
        <p:spPr/>
        <p:txBody>
          <a:bodyPr/>
          <a:lstStyle/>
          <a:p>
            <a:fld id="{43D8CBF5-322A-4CD7-B870-46361EB06E36}" type="datetimeFigureOut">
              <a:rPr lang="en-CA" smtClean="0"/>
              <a:t>2021-10-04</a:t>
            </a:fld>
            <a:endParaRPr lang="en-CA"/>
          </a:p>
        </p:txBody>
      </p:sp>
      <p:sp>
        <p:nvSpPr>
          <p:cNvPr id="3" name="Footer Placeholder 2">
            <a:extLst>
              <a:ext uri="{FF2B5EF4-FFF2-40B4-BE49-F238E27FC236}">
                <a16:creationId xmlns:a16="http://schemas.microsoft.com/office/drawing/2014/main" id="{45D8F3F6-9510-447B-8E1E-64F0D5BF060B}"/>
              </a:ext>
            </a:extLst>
          </p:cNvPr>
          <p:cNvSpPr>
            <a:spLocks noGrp="1"/>
          </p:cNvSpPr>
          <p:nvPr>
            <p:ph type="ftr" sz="quarter" idx="11"/>
          </p:nvPr>
        </p:nvSpPr>
        <p:spPr/>
        <p:txBody>
          <a:bodyPr/>
          <a:lstStyle/>
          <a:p>
            <a:endParaRPr lang="en-CA"/>
          </a:p>
        </p:txBody>
      </p:sp>
      <p:sp>
        <p:nvSpPr>
          <p:cNvPr id="4" name="Slide Number Placeholder 3">
            <a:extLst>
              <a:ext uri="{FF2B5EF4-FFF2-40B4-BE49-F238E27FC236}">
                <a16:creationId xmlns:a16="http://schemas.microsoft.com/office/drawing/2014/main" id="{8722C105-D4B6-47B8-8B29-64D55865FABD}"/>
              </a:ext>
            </a:extLst>
          </p:cNvPr>
          <p:cNvSpPr>
            <a:spLocks noGrp="1"/>
          </p:cNvSpPr>
          <p:nvPr>
            <p:ph type="sldNum" sz="quarter" idx="12"/>
          </p:nvPr>
        </p:nvSpPr>
        <p:spPr/>
        <p:txBody>
          <a:bodyPr/>
          <a:lstStyle/>
          <a:p>
            <a:fld id="{12E1F331-3D9D-42DF-B11E-4A545EEEF1E3}" type="slidenum">
              <a:rPr lang="en-CA" smtClean="0"/>
              <a:t>‹#›</a:t>
            </a:fld>
            <a:endParaRPr lang="en-CA"/>
          </a:p>
        </p:txBody>
      </p:sp>
    </p:spTree>
    <p:extLst>
      <p:ext uri="{BB962C8B-B14F-4D97-AF65-F5344CB8AC3E}">
        <p14:creationId xmlns:p14="http://schemas.microsoft.com/office/powerpoint/2010/main" val="400847382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16083F-7433-4FF3-BAAA-C7F7756B0C7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CA"/>
          </a:p>
        </p:txBody>
      </p:sp>
      <p:sp>
        <p:nvSpPr>
          <p:cNvPr id="3" name="Content Placeholder 2">
            <a:extLst>
              <a:ext uri="{FF2B5EF4-FFF2-40B4-BE49-F238E27FC236}">
                <a16:creationId xmlns:a16="http://schemas.microsoft.com/office/drawing/2014/main" id="{A00BF16A-4D22-4538-BCCD-93BEF8FF3EC8}"/>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Text Placeholder 3">
            <a:extLst>
              <a:ext uri="{FF2B5EF4-FFF2-40B4-BE49-F238E27FC236}">
                <a16:creationId xmlns:a16="http://schemas.microsoft.com/office/drawing/2014/main" id="{C6F3D81C-1DCF-4DBB-A63A-15C1707D7A7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DDFCA4D0-8092-4B54-8EA9-BA2F3E9AB9A3}"/>
              </a:ext>
            </a:extLst>
          </p:cNvPr>
          <p:cNvSpPr>
            <a:spLocks noGrp="1"/>
          </p:cNvSpPr>
          <p:nvPr>
            <p:ph type="dt" sz="half" idx="10"/>
          </p:nvPr>
        </p:nvSpPr>
        <p:spPr/>
        <p:txBody>
          <a:bodyPr/>
          <a:lstStyle/>
          <a:p>
            <a:fld id="{43D8CBF5-322A-4CD7-B870-46361EB06E36}" type="datetimeFigureOut">
              <a:rPr lang="en-CA" smtClean="0"/>
              <a:t>2021-10-04</a:t>
            </a:fld>
            <a:endParaRPr lang="en-CA"/>
          </a:p>
        </p:txBody>
      </p:sp>
      <p:sp>
        <p:nvSpPr>
          <p:cNvPr id="6" name="Footer Placeholder 5">
            <a:extLst>
              <a:ext uri="{FF2B5EF4-FFF2-40B4-BE49-F238E27FC236}">
                <a16:creationId xmlns:a16="http://schemas.microsoft.com/office/drawing/2014/main" id="{1D9001F4-BF68-48D2-BEB8-369A9D2DEA02}"/>
              </a:ext>
            </a:extLst>
          </p:cNvPr>
          <p:cNvSpPr>
            <a:spLocks noGrp="1"/>
          </p:cNvSpPr>
          <p:nvPr>
            <p:ph type="ftr" sz="quarter" idx="11"/>
          </p:nvPr>
        </p:nvSpPr>
        <p:spPr/>
        <p:txBody>
          <a:bodyPr/>
          <a:lstStyle/>
          <a:p>
            <a:endParaRPr lang="en-CA"/>
          </a:p>
        </p:txBody>
      </p:sp>
      <p:sp>
        <p:nvSpPr>
          <p:cNvPr id="7" name="Slide Number Placeholder 6">
            <a:extLst>
              <a:ext uri="{FF2B5EF4-FFF2-40B4-BE49-F238E27FC236}">
                <a16:creationId xmlns:a16="http://schemas.microsoft.com/office/drawing/2014/main" id="{820D61FF-1673-4A20-BC05-407251CCACBF}"/>
              </a:ext>
            </a:extLst>
          </p:cNvPr>
          <p:cNvSpPr>
            <a:spLocks noGrp="1"/>
          </p:cNvSpPr>
          <p:nvPr>
            <p:ph type="sldNum" sz="quarter" idx="12"/>
          </p:nvPr>
        </p:nvSpPr>
        <p:spPr/>
        <p:txBody>
          <a:bodyPr/>
          <a:lstStyle/>
          <a:p>
            <a:fld id="{12E1F331-3D9D-42DF-B11E-4A545EEEF1E3}" type="slidenum">
              <a:rPr lang="en-CA" smtClean="0"/>
              <a:t>‹#›</a:t>
            </a:fld>
            <a:endParaRPr lang="en-CA"/>
          </a:p>
        </p:txBody>
      </p:sp>
    </p:spTree>
    <p:extLst>
      <p:ext uri="{BB962C8B-B14F-4D97-AF65-F5344CB8AC3E}">
        <p14:creationId xmlns:p14="http://schemas.microsoft.com/office/powerpoint/2010/main" val="146138889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F8BED2-C6A5-4D11-9109-E6D2A614E6D9}"/>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CA"/>
          </a:p>
        </p:txBody>
      </p:sp>
      <p:sp>
        <p:nvSpPr>
          <p:cNvPr id="3" name="Picture Placeholder 2">
            <a:extLst>
              <a:ext uri="{FF2B5EF4-FFF2-40B4-BE49-F238E27FC236}">
                <a16:creationId xmlns:a16="http://schemas.microsoft.com/office/drawing/2014/main" id="{90232BA5-8341-45E1-ACB4-09BD184A8A1E}"/>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CA"/>
          </a:p>
        </p:txBody>
      </p:sp>
      <p:sp>
        <p:nvSpPr>
          <p:cNvPr id="4" name="Text Placeholder 3">
            <a:extLst>
              <a:ext uri="{FF2B5EF4-FFF2-40B4-BE49-F238E27FC236}">
                <a16:creationId xmlns:a16="http://schemas.microsoft.com/office/drawing/2014/main" id="{7B60ECA7-5438-494E-BF01-8B7641890D7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C3056D95-A631-410F-A9B8-23419C8F7A85}"/>
              </a:ext>
            </a:extLst>
          </p:cNvPr>
          <p:cNvSpPr>
            <a:spLocks noGrp="1"/>
          </p:cNvSpPr>
          <p:nvPr>
            <p:ph type="dt" sz="half" idx="10"/>
          </p:nvPr>
        </p:nvSpPr>
        <p:spPr/>
        <p:txBody>
          <a:bodyPr/>
          <a:lstStyle/>
          <a:p>
            <a:fld id="{43D8CBF5-322A-4CD7-B870-46361EB06E36}" type="datetimeFigureOut">
              <a:rPr lang="en-CA" smtClean="0"/>
              <a:t>2021-10-04</a:t>
            </a:fld>
            <a:endParaRPr lang="en-CA"/>
          </a:p>
        </p:txBody>
      </p:sp>
      <p:sp>
        <p:nvSpPr>
          <p:cNvPr id="6" name="Footer Placeholder 5">
            <a:extLst>
              <a:ext uri="{FF2B5EF4-FFF2-40B4-BE49-F238E27FC236}">
                <a16:creationId xmlns:a16="http://schemas.microsoft.com/office/drawing/2014/main" id="{2E662460-0033-45EB-8001-9635CB41380A}"/>
              </a:ext>
            </a:extLst>
          </p:cNvPr>
          <p:cNvSpPr>
            <a:spLocks noGrp="1"/>
          </p:cNvSpPr>
          <p:nvPr>
            <p:ph type="ftr" sz="quarter" idx="11"/>
          </p:nvPr>
        </p:nvSpPr>
        <p:spPr/>
        <p:txBody>
          <a:bodyPr/>
          <a:lstStyle/>
          <a:p>
            <a:endParaRPr lang="en-CA"/>
          </a:p>
        </p:txBody>
      </p:sp>
      <p:sp>
        <p:nvSpPr>
          <p:cNvPr id="7" name="Slide Number Placeholder 6">
            <a:extLst>
              <a:ext uri="{FF2B5EF4-FFF2-40B4-BE49-F238E27FC236}">
                <a16:creationId xmlns:a16="http://schemas.microsoft.com/office/drawing/2014/main" id="{DD330761-801D-4655-8777-919DA3C80277}"/>
              </a:ext>
            </a:extLst>
          </p:cNvPr>
          <p:cNvSpPr>
            <a:spLocks noGrp="1"/>
          </p:cNvSpPr>
          <p:nvPr>
            <p:ph type="sldNum" sz="quarter" idx="12"/>
          </p:nvPr>
        </p:nvSpPr>
        <p:spPr/>
        <p:txBody>
          <a:bodyPr/>
          <a:lstStyle/>
          <a:p>
            <a:fld id="{12E1F331-3D9D-42DF-B11E-4A545EEEF1E3}" type="slidenum">
              <a:rPr lang="en-CA" smtClean="0"/>
              <a:t>‹#›</a:t>
            </a:fld>
            <a:endParaRPr lang="en-CA"/>
          </a:p>
        </p:txBody>
      </p:sp>
    </p:spTree>
    <p:extLst>
      <p:ext uri="{BB962C8B-B14F-4D97-AF65-F5344CB8AC3E}">
        <p14:creationId xmlns:p14="http://schemas.microsoft.com/office/powerpoint/2010/main" val="381124671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21CDAA96-6616-485A-AE9B-22C228148635}"/>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CA"/>
          </a:p>
        </p:txBody>
      </p:sp>
      <p:sp>
        <p:nvSpPr>
          <p:cNvPr id="3" name="Text Placeholder 2">
            <a:extLst>
              <a:ext uri="{FF2B5EF4-FFF2-40B4-BE49-F238E27FC236}">
                <a16:creationId xmlns:a16="http://schemas.microsoft.com/office/drawing/2014/main" id="{18C748F9-C682-4A19-9A9B-3F76FD4EBA6E}"/>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a:extLst>
              <a:ext uri="{FF2B5EF4-FFF2-40B4-BE49-F238E27FC236}">
                <a16:creationId xmlns:a16="http://schemas.microsoft.com/office/drawing/2014/main" id="{84102745-F0A8-4113-8C48-54F9B5B6FCEE}"/>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3D8CBF5-322A-4CD7-B870-46361EB06E36}" type="datetimeFigureOut">
              <a:rPr lang="en-CA" smtClean="0"/>
              <a:t>2021-10-04</a:t>
            </a:fld>
            <a:endParaRPr lang="en-CA"/>
          </a:p>
        </p:txBody>
      </p:sp>
      <p:sp>
        <p:nvSpPr>
          <p:cNvPr id="5" name="Footer Placeholder 4">
            <a:extLst>
              <a:ext uri="{FF2B5EF4-FFF2-40B4-BE49-F238E27FC236}">
                <a16:creationId xmlns:a16="http://schemas.microsoft.com/office/drawing/2014/main" id="{D6694C7A-6308-4C2C-8BE1-E2D1D4C6BC30}"/>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CA"/>
          </a:p>
        </p:txBody>
      </p:sp>
      <p:sp>
        <p:nvSpPr>
          <p:cNvPr id="6" name="Slide Number Placeholder 5">
            <a:extLst>
              <a:ext uri="{FF2B5EF4-FFF2-40B4-BE49-F238E27FC236}">
                <a16:creationId xmlns:a16="http://schemas.microsoft.com/office/drawing/2014/main" id="{D35503B6-DD5E-4DE0-8169-F0BEA0E1A718}"/>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2E1F331-3D9D-42DF-B11E-4A545EEEF1E3}" type="slidenum">
              <a:rPr lang="en-CA" smtClean="0"/>
              <a:t>‹#›</a:t>
            </a:fld>
            <a:endParaRPr lang="en-CA"/>
          </a:p>
        </p:txBody>
      </p:sp>
    </p:spTree>
    <p:extLst>
      <p:ext uri="{BB962C8B-B14F-4D97-AF65-F5344CB8AC3E}">
        <p14:creationId xmlns:p14="http://schemas.microsoft.com/office/powerpoint/2010/main" val="64380064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16.jpg"/></Relationships>
</file>

<file path=ppt/slides/_rels/slide1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17.png"/></Relationships>
</file>

<file path=ppt/slides/_rels/slide12.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1.png"/><Relationship Id="rId1" Type="http://schemas.openxmlformats.org/officeDocument/2006/relationships/slideLayout" Target="../slideLayouts/slideLayout1.xml"/><Relationship Id="rId5" Type="http://schemas.openxmlformats.org/officeDocument/2006/relationships/image" Target="../media/image19.jpg"/><Relationship Id="rId4" Type="http://schemas.openxmlformats.org/officeDocument/2006/relationships/image" Target="../media/image18.jpg"/></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4.tiff"/><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5.tiff"/></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7.png"/></Relationships>
</file>

<file path=ppt/slides/_rels/slide6.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9.png"/></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11.png"/></Relationships>
</file>

<file path=ppt/slides/_rels/slide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14.png"/></Relationships>
</file>

<file path=ppt/slides/slide1.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bg1">
                <a:lumMod val="75000"/>
              </a:schemeClr>
            </a:gs>
            <a:gs pos="83000">
              <a:schemeClr val="bg1">
                <a:lumMod val="75000"/>
              </a:schemeClr>
            </a:gs>
            <a:gs pos="100000">
              <a:schemeClr val="bg1">
                <a:lumMod val="85000"/>
              </a:schemeClr>
            </a:gs>
          </a:gsLst>
          <a:lin ang="5400000" scaled="1"/>
        </a:gradFill>
        <a:effectLst/>
      </p:bgPr>
    </p:bg>
    <p:spTree>
      <p:nvGrpSpPr>
        <p:cNvPr id="1" name=""/>
        <p:cNvGrpSpPr/>
        <p:nvPr/>
      </p:nvGrpSpPr>
      <p:grpSpPr>
        <a:xfrm>
          <a:off x="0" y="0"/>
          <a:ext cx="0" cy="0"/>
          <a:chOff x="0" y="0"/>
          <a:chExt cx="0" cy="0"/>
        </a:xfrm>
      </p:grpSpPr>
      <p:pic>
        <p:nvPicPr>
          <p:cNvPr id="5" name="Picture 4" descr="Graphical user interface, application, icon&#10;&#10;Description automatically generated">
            <a:extLst>
              <a:ext uri="{FF2B5EF4-FFF2-40B4-BE49-F238E27FC236}">
                <a16:creationId xmlns:a16="http://schemas.microsoft.com/office/drawing/2014/main" id="{1C80CF0A-DF38-4981-AD4C-90A122732DC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28665" y="1698948"/>
            <a:ext cx="3460102" cy="3460102"/>
          </a:xfrm>
          <a:prstGeom prst="rect">
            <a:avLst/>
          </a:prstGeom>
        </p:spPr>
      </p:pic>
      <p:sp>
        <p:nvSpPr>
          <p:cNvPr id="6" name="TextBox 5">
            <a:extLst>
              <a:ext uri="{FF2B5EF4-FFF2-40B4-BE49-F238E27FC236}">
                <a16:creationId xmlns:a16="http://schemas.microsoft.com/office/drawing/2014/main" id="{EDF24EAA-D765-4A23-9EC2-0928C5488D7A}"/>
              </a:ext>
            </a:extLst>
          </p:cNvPr>
          <p:cNvSpPr txBox="1"/>
          <p:nvPr/>
        </p:nvSpPr>
        <p:spPr>
          <a:xfrm>
            <a:off x="6333931" y="1613118"/>
            <a:ext cx="4627984" cy="3631763"/>
          </a:xfrm>
          <a:prstGeom prst="rect">
            <a:avLst/>
          </a:prstGeom>
          <a:noFill/>
        </p:spPr>
        <p:txBody>
          <a:bodyPr wrap="square" rtlCol="0">
            <a:spAutoFit/>
          </a:bodyPr>
          <a:lstStyle/>
          <a:p>
            <a:r>
              <a:rPr lang="en-US" sz="11500" dirty="0">
                <a:effectLst>
                  <a:outerShdw blurRad="50800" dist="38100" dir="5400000" algn="t" rotWithShape="0">
                    <a:prstClr val="black">
                      <a:alpha val="40000"/>
                    </a:prstClr>
                  </a:outerShdw>
                </a:effectLst>
                <a:latin typeface="Century Gothic" panose="020B0502020202020204" pitchFamily="34" charset="0"/>
              </a:rPr>
              <a:t>Zoom Guide</a:t>
            </a:r>
            <a:endParaRPr lang="en-CA" sz="11500" dirty="0">
              <a:effectLst>
                <a:outerShdw blurRad="50800" dist="38100" dir="5400000" algn="t" rotWithShape="0">
                  <a:prstClr val="black">
                    <a:alpha val="40000"/>
                  </a:prstClr>
                </a:outerShdw>
              </a:effectLst>
              <a:latin typeface="Century Gothic" panose="020B0502020202020204" pitchFamily="34" charset="0"/>
            </a:endParaRPr>
          </a:p>
        </p:txBody>
      </p:sp>
    </p:spTree>
    <p:extLst>
      <p:ext uri="{BB962C8B-B14F-4D97-AF65-F5344CB8AC3E}">
        <p14:creationId xmlns:p14="http://schemas.microsoft.com/office/powerpoint/2010/main" val="162290005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bg1">
                <a:lumMod val="75000"/>
              </a:schemeClr>
            </a:gs>
            <a:gs pos="83000">
              <a:schemeClr val="bg1">
                <a:lumMod val="75000"/>
              </a:schemeClr>
            </a:gs>
            <a:gs pos="100000">
              <a:schemeClr val="bg1">
                <a:lumMod val="85000"/>
              </a:schemeClr>
            </a:gs>
          </a:gsLst>
          <a:lin ang="5400000" scaled="1"/>
        </a:gradFill>
        <a:effectLst/>
      </p:bgPr>
    </p:bg>
    <p:spTree>
      <p:nvGrpSpPr>
        <p:cNvPr id="1" name=""/>
        <p:cNvGrpSpPr/>
        <p:nvPr/>
      </p:nvGrpSpPr>
      <p:grpSpPr>
        <a:xfrm>
          <a:off x="0" y="0"/>
          <a:ext cx="0" cy="0"/>
          <a:chOff x="0" y="0"/>
          <a:chExt cx="0" cy="0"/>
        </a:xfrm>
      </p:grpSpPr>
      <p:pic>
        <p:nvPicPr>
          <p:cNvPr id="7" name="Picture 6" descr="Graphical user interface, application, icon&#10;&#10;Description automatically generated">
            <a:extLst>
              <a:ext uri="{FF2B5EF4-FFF2-40B4-BE49-F238E27FC236}">
                <a16:creationId xmlns:a16="http://schemas.microsoft.com/office/drawing/2014/main" id="{3296C365-6073-481E-8C3F-6F2FA0D3741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0456" y="5360"/>
            <a:ext cx="1034919" cy="1034919"/>
          </a:xfrm>
          <a:prstGeom prst="rect">
            <a:avLst/>
          </a:prstGeom>
        </p:spPr>
      </p:pic>
      <p:sp>
        <p:nvSpPr>
          <p:cNvPr id="6" name="TextBox 5">
            <a:extLst>
              <a:ext uri="{FF2B5EF4-FFF2-40B4-BE49-F238E27FC236}">
                <a16:creationId xmlns:a16="http://schemas.microsoft.com/office/drawing/2014/main" id="{6240BC41-65F9-4D75-B9F8-595F570FC95B}"/>
              </a:ext>
            </a:extLst>
          </p:cNvPr>
          <p:cNvSpPr txBox="1"/>
          <p:nvPr/>
        </p:nvSpPr>
        <p:spPr>
          <a:xfrm>
            <a:off x="9012346" y="1820831"/>
            <a:ext cx="2189053" cy="523220"/>
          </a:xfrm>
          <a:prstGeom prst="rect">
            <a:avLst/>
          </a:prstGeom>
          <a:noFill/>
        </p:spPr>
        <p:txBody>
          <a:bodyPr wrap="square" rtlCol="0">
            <a:spAutoFit/>
          </a:bodyPr>
          <a:lstStyle/>
          <a:p>
            <a:pPr algn="ctr"/>
            <a:r>
              <a:rPr lang="en-US" sz="2800" dirty="0">
                <a:effectLst>
                  <a:outerShdw blurRad="50800" dist="38100" dir="5400000" algn="t" rotWithShape="0">
                    <a:prstClr val="black">
                      <a:alpha val="40000"/>
                    </a:prstClr>
                  </a:outerShdw>
                </a:effectLst>
                <a:latin typeface="Century Gothic" panose="020B0502020202020204" pitchFamily="34" charset="0"/>
              </a:rPr>
              <a:t> </a:t>
            </a:r>
            <a:endParaRPr lang="en-CA" sz="2800" dirty="0">
              <a:effectLst>
                <a:outerShdw blurRad="50800" dist="38100" dir="5400000" algn="t" rotWithShape="0">
                  <a:prstClr val="black">
                    <a:alpha val="40000"/>
                  </a:prstClr>
                </a:outerShdw>
              </a:effectLst>
              <a:latin typeface="Century Gothic" panose="020B0502020202020204" pitchFamily="34" charset="0"/>
            </a:endParaRPr>
          </a:p>
        </p:txBody>
      </p:sp>
      <p:sp>
        <p:nvSpPr>
          <p:cNvPr id="14" name="TextBox 13">
            <a:extLst>
              <a:ext uri="{FF2B5EF4-FFF2-40B4-BE49-F238E27FC236}">
                <a16:creationId xmlns:a16="http://schemas.microsoft.com/office/drawing/2014/main" id="{F0F04D8A-C8D1-4BB8-B537-21654505B747}"/>
              </a:ext>
            </a:extLst>
          </p:cNvPr>
          <p:cNvSpPr txBox="1"/>
          <p:nvPr/>
        </p:nvSpPr>
        <p:spPr>
          <a:xfrm>
            <a:off x="0" y="2790577"/>
            <a:ext cx="3332593" cy="1938992"/>
          </a:xfrm>
          <a:prstGeom prst="rect">
            <a:avLst/>
          </a:prstGeom>
          <a:noFill/>
        </p:spPr>
        <p:txBody>
          <a:bodyPr wrap="square" rtlCol="0">
            <a:spAutoFit/>
          </a:bodyPr>
          <a:lstStyle/>
          <a:p>
            <a:pPr algn="ctr"/>
            <a:r>
              <a:rPr lang="en-US" sz="2400" dirty="0">
                <a:effectLst>
                  <a:outerShdw blurRad="50800" dist="38100" dir="5400000" algn="t" rotWithShape="0">
                    <a:prstClr val="black">
                      <a:alpha val="40000"/>
                    </a:prstClr>
                  </a:outerShdw>
                </a:effectLst>
                <a:latin typeface="Century Gothic" panose="020B0502020202020204" pitchFamily="34" charset="0"/>
              </a:rPr>
              <a:t>Locate the “Breakout Room” icon on the lower portion of your screen</a:t>
            </a:r>
          </a:p>
        </p:txBody>
      </p:sp>
      <p:sp>
        <p:nvSpPr>
          <p:cNvPr id="4" name="Oval 3">
            <a:extLst>
              <a:ext uri="{FF2B5EF4-FFF2-40B4-BE49-F238E27FC236}">
                <a16:creationId xmlns:a16="http://schemas.microsoft.com/office/drawing/2014/main" id="{F7E2EE3D-03F5-49F2-A3E8-24B6C09BF64A}"/>
              </a:ext>
            </a:extLst>
          </p:cNvPr>
          <p:cNvSpPr/>
          <p:nvPr/>
        </p:nvSpPr>
        <p:spPr>
          <a:xfrm>
            <a:off x="4338805" y="4385057"/>
            <a:ext cx="290513" cy="273600"/>
          </a:xfrm>
          <a:prstGeom prst="ellipse">
            <a:avLst/>
          </a:prstGeom>
          <a:solidFill>
            <a:schemeClr val="accent1">
              <a:alpha val="22000"/>
            </a:schemeClr>
          </a:solid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6" name="TextBox 15">
            <a:extLst>
              <a:ext uri="{FF2B5EF4-FFF2-40B4-BE49-F238E27FC236}">
                <a16:creationId xmlns:a16="http://schemas.microsoft.com/office/drawing/2014/main" id="{8B8713BF-D895-4FFA-BA02-35CFD1E1E234}"/>
              </a:ext>
            </a:extLst>
          </p:cNvPr>
          <p:cNvSpPr txBox="1"/>
          <p:nvPr/>
        </p:nvSpPr>
        <p:spPr>
          <a:xfrm>
            <a:off x="8877300" y="2790577"/>
            <a:ext cx="3332593" cy="1938992"/>
          </a:xfrm>
          <a:prstGeom prst="rect">
            <a:avLst/>
          </a:prstGeom>
          <a:noFill/>
        </p:spPr>
        <p:txBody>
          <a:bodyPr wrap="square" rtlCol="0">
            <a:spAutoFit/>
          </a:bodyPr>
          <a:lstStyle/>
          <a:p>
            <a:pPr algn="ctr"/>
            <a:r>
              <a:rPr lang="en-US" sz="2400" dirty="0">
                <a:effectLst>
                  <a:outerShdw blurRad="50800" dist="38100" dir="5400000" algn="t" rotWithShape="0">
                    <a:prstClr val="black">
                      <a:alpha val="40000"/>
                    </a:prstClr>
                  </a:outerShdw>
                </a:effectLst>
                <a:latin typeface="Century Gothic" panose="020B0502020202020204" pitchFamily="34" charset="0"/>
              </a:rPr>
              <a:t>If you are not already assigned, Please click “Join” on the appropriate breakout room</a:t>
            </a:r>
          </a:p>
        </p:txBody>
      </p:sp>
      <p:sp>
        <p:nvSpPr>
          <p:cNvPr id="17" name="TextBox 16">
            <a:extLst>
              <a:ext uri="{FF2B5EF4-FFF2-40B4-BE49-F238E27FC236}">
                <a16:creationId xmlns:a16="http://schemas.microsoft.com/office/drawing/2014/main" id="{C5C442C4-9BB1-44D6-AF1C-A140FB3058CA}"/>
              </a:ext>
            </a:extLst>
          </p:cNvPr>
          <p:cNvSpPr txBox="1"/>
          <p:nvPr/>
        </p:nvSpPr>
        <p:spPr>
          <a:xfrm>
            <a:off x="5314950" y="-22672"/>
            <a:ext cx="6987044" cy="584775"/>
          </a:xfrm>
          <a:prstGeom prst="rect">
            <a:avLst/>
          </a:prstGeom>
          <a:noFill/>
        </p:spPr>
        <p:txBody>
          <a:bodyPr wrap="square">
            <a:spAutoFit/>
          </a:bodyPr>
          <a:lstStyle/>
          <a:p>
            <a:pPr algn="ctr"/>
            <a:r>
              <a:rPr lang="en-US" sz="3200" dirty="0">
                <a:solidFill>
                  <a:srgbClr val="4759A4"/>
                </a:solidFill>
                <a:effectLst>
                  <a:outerShdw blurRad="50800" dist="38100" dir="5400000" algn="t" rotWithShape="0">
                    <a:srgbClr val="5263A7"/>
                  </a:outerShdw>
                </a:effectLst>
                <a:latin typeface="Century Gothic" panose="020B0502020202020204" pitchFamily="34" charset="0"/>
              </a:rPr>
              <a:t>Joining a Breakout Room (Mobile)</a:t>
            </a:r>
            <a:endParaRPr lang="en-CA" sz="3200" dirty="0">
              <a:solidFill>
                <a:srgbClr val="4759A4"/>
              </a:solidFill>
              <a:effectLst>
                <a:outerShdw blurRad="50800" dist="38100" dir="5400000" algn="t" rotWithShape="0">
                  <a:srgbClr val="5263A7"/>
                </a:outerShdw>
              </a:effectLst>
              <a:latin typeface="Century Gothic" panose="020B0502020202020204" pitchFamily="34" charset="0"/>
            </a:endParaRPr>
          </a:p>
        </p:txBody>
      </p:sp>
      <p:sp>
        <p:nvSpPr>
          <p:cNvPr id="18" name="TextBox 17">
            <a:extLst>
              <a:ext uri="{FF2B5EF4-FFF2-40B4-BE49-F238E27FC236}">
                <a16:creationId xmlns:a16="http://schemas.microsoft.com/office/drawing/2014/main" id="{436ECE3B-7DFE-4484-BB85-B49D63600644}"/>
              </a:ext>
            </a:extLst>
          </p:cNvPr>
          <p:cNvSpPr txBox="1"/>
          <p:nvPr/>
        </p:nvSpPr>
        <p:spPr>
          <a:xfrm>
            <a:off x="-2552226" y="783899"/>
            <a:ext cx="6248400" cy="461665"/>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outerShdw blurRad="50800" dist="38100" dir="5400000" algn="t" rotWithShape="0">
                    <a:prstClr val="black">
                      <a:alpha val="40000"/>
                    </a:prstClr>
                  </a:outerShdw>
                </a:effectLst>
                <a:uLnTx/>
                <a:uFillTx/>
                <a:latin typeface="Century Gothic" panose="020B0502020202020204" pitchFamily="34" charset="0"/>
                <a:ea typeface="+mn-ea"/>
                <a:cs typeface="+mn-cs"/>
              </a:rPr>
              <a:t>Mobile</a:t>
            </a:r>
          </a:p>
        </p:txBody>
      </p:sp>
      <p:pic>
        <p:nvPicPr>
          <p:cNvPr id="19" name="Picture 18" descr="A screenshot of a video game&#10;&#10;Description automatically generated">
            <a:extLst>
              <a:ext uri="{FF2B5EF4-FFF2-40B4-BE49-F238E27FC236}">
                <a16:creationId xmlns:a16="http://schemas.microsoft.com/office/drawing/2014/main" id="{E4004B5A-0B88-4F6F-A9FA-69F1EC5A0F4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354808" y="1245563"/>
            <a:ext cx="2570428" cy="5029023"/>
          </a:xfrm>
          <a:prstGeom prst="rect">
            <a:avLst/>
          </a:prstGeom>
        </p:spPr>
      </p:pic>
      <p:pic>
        <p:nvPicPr>
          <p:cNvPr id="21" name="Picture 20" descr="Graphical user interface, application&#10;&#10;Description automatically generated">
            <a:extLst>
              <a:ext uri="{FF2B5EF4-FFF2-40B4-BE49-F238E27FC236}">
                <a16:creationId xmlns:a16="http://schemas.microsoft.com/office/drawing/2014/main" id="{DCE2B5F9-2E85-4034-921F-EAB7C1F7E8E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306872" y="1245562"/>
            <a:ext cx="2570428" cy="5029023"/>
          </a:xfrm>
          <a:prstGeom prst="rect">
            <a:avLst/>
          </a:prstGeom>
        </p:spPr>
      </p:pic>
      <p:sp>
        <p:nvSpPr>
          <p:cNvPr id="22" name="Oval 21">
            <a:extLst>
              <a:ext uri="{FF2B5EF4-FFF2-40B4-BE49-F238E27FC236}">
                <a16:creationId xmlns:a16="http://schemas.microsoft.com/office/drawing/2014/main" id="{9AB1D54D-76D0-4A09-B731-F027CABEE2A6}"/>
              </a:ext>
            </a:extLst>
          </p:cNvPr>
          <p:cNvSpPr/>
          <p:nvPr/>
        </p:nvSpPr>
        <p:spPr>
          <a:xfrm>
            <a:off x="3449472" y="1955843"/>
            <a:ext cx="373383" cy="361189"/>
          </a:xfrm>
          <a:prstGeom prst="ellipse">
            <a:avLst/>
          </a:prstGeom>
          <a:solidFill>
            <a:schemeClr val="accent1">
              <a:alpha val="22000"/>
            </a:schemeClr>
          </a:solid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Tree>
    <p:extLst>
      <p:ext uri="{BB962C8B-B14F-4D97-AF65-F5344CB8AC3E}">
        <p14:creationId xmlns:p14="http://schemas.microsoft.com/office/powerpoint/2010/main" val="198863396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bg1">
                <a:lumMod val="75000"/>
              </a:schemeClr>
            </a:gs>
            <a:gs pos="83000">
              <a:schemeClr val="bg1">
                <a:lumMod val="75000"/>
              </a:schemeClr>
            </a:gs>
            <a:gs pos="100000">
              <a:schemeClr val="bg1">
                <a:lumMod val="85000"/>
              </a:schemeClr>
            </a:gs>
          </a:gsLst>
          <a:lin ang="5400000" scaled="1"/>
        </a:gradFill>
        <a:effectLst/>
      </p:bgPr>
    </p:bg>
    <p:spTree>
      <p:nvGrpSpPr>
        <p:cNvPr id="1" name=""/>
        <p:cNvGrpSpPr/>
        <p:nvPr/>
      </p:nvGrpSpPr>
      <p:grpSpPr>
        <a:xfrm>
          <a:off x="0" y="0"/>
          <a:ext cx="0" cy="0"/>
          <a:chOff x="0" y="0"/>
          <a:chExt cx="0" cy="0"/>
        </a:xfrm>
      </p:grpSpPr>
      <p:pic>
        <p:nvPicPr>
          <p:cNvPr id="7" name="Picture 6" descr="Graphical user interface, application, icon&#10;&#10;Description automatically generated">
            <a:extLst>
              <a:ext uri="{FF2B5EF4-FFF2-40B4-BE49-F238E27FC236}">
                <a16:creationId xmlns:a16="http://schemas.microsoft.com/office/drawing/2014/main" id="{3296C365-6073-481E-8C3F-6F2FA0D3741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0456" y="5360"/>
            <a:ext cx="1034919" cy="1034919"/>
          </a:xfrm>
          <a:prstGeom prst="rect">
            <a:avLst/>
          </a:prstGeom>
        </p:spPr>
      </p:pic>
      <p:sp>
        <p:nvSpPr>
          <p:cNvPr id="6" name="TextBox 5">
            <a:extLst>
              <a:ext uri="{FF2B5EF4-FFF2-40B4-BE49-F238E27FC236}">
                <a16:creationId xmlns:a16="http://schemas.microsoft.com/office/drawing/2014/main" id="{6240BC41-65F9-4D75-B9F8-595F570FC95B}"/>
              </a:ext>
            </a:extLst>
          </p:cNvPr>
          <p:cNvSpPr txBox="1"/>
          <p:nvPr/>
        </p:nvSpPr>
        <p:spPr>
          <a:xfrm>
            <a:off x="9012346" y="1820831"/>
            <a:ext cx="2189053" cy="523220"/>
          </a:xfrm>
          <a:prstGeom prst="rect">
            <a:avLst/>
          </a:prstGeom>
          <a:noFill/>
        </p:spPr>
        <p:txBody>
          <a:bodyPr wrap="square" rtlCol="0">
            <a:spAutoFit/>
          </a:bodyPr>
          <a:lstStyle/>
          <a:p>
            <a:pPr algn="ctr"/>
            <a:r>
              <a:rPr lang="en-US" sz="2800" dirty="0">
                <a:effectLst>
                  <a:outerShdw blurRad="50800" dist="38100" dir="5400000" algn="t" rotWithShape="0">
                    <a:prstClr val="black">
                      <a:alpha val="40000"/>
                    </a:prstClr>
                  </a:outerShdw>
                </a:effectLst>
                <a:latin typeface="Century Gothic" panose="020B0502020202020204" pitchFamily="34" charset="0"/>
              </a:rPr>
              <a:t> </a:t>
            </a:r>
            <a:endParaRPr lang="en-CA" sz="2800" dirty="0">
              <a:effectLst>
                <a:outerShdw blurRad="50800" dist="38100" dir="5400000" algn="t" rotWithShape="0">
                  <a:prstClr val="black">
                    <a:alpha val="40000"/>
                  </a:prstClr>
                </a:outerShdw>
              </a:effectLst>
              <a:latin typeface="Century Gothic" panose="020B0502020202020204" pitchFamily="34" charset="0"/>
            </a:endParaRPr>
          </a:p>
        </p:txBody>
      </p:sp>
      <p:sp>
        <p:nvSpPr>
          <p:cNvPr id="14" name="TextBox 13">
            <a:extLst>
              <a:ext uri="{FF2B5EF4-FFF2-40B4-BE49-F238E27FC236}">
                <a16:creationId xmlns:a16="http://schemas.microsoft.com/office/drawing/2014/main" id="{F0F04D8A-C8D1-4BB8-B537-21654505B747}"/>
              </a:ext>
            </a:extLst>
          </p:cNvPr>
          <p:cNvSpPr txBox="1"/>
          <p:nvPr/>
        </p:nvSpPr>
        <p:spPr>
          <a:xfrm>
            <a:off x="1083492" y="5029023"/>
            <a:ext cx="5364274" cy="830997"/>
          </a:xfrm>
          <a:prstGeom prst="rect">
            <a:avLst/>
          </a:prstGeom>
          <a:noFill/>
        </p:spPr>
        <p:txBody>
          <a:bodyPr wrap="square" rtlCol="0">
            <a:spAutoFit/>
          </a:bodyPr>
          <a:lstStyle/>
          <a:p>
            <a:pPr algn="ctr"/>
            <a:r>
              <a:rPr lang="en-US" sz="2400" dirty="0">
                <a:effectLst>
                  <a:outerShdw blurRad="50800" dist="38100" dir="5400000" algn="t" rotWithShape="0">
                    <a:prstClr val="black">
                      <a:alpha val="40000"/>
                    </a:prstClr>
                  </a:outerShdw>
                </a:effectLst>
                <a:latin typeface="Century Gothic" panose="020B0502020202020204" pitchFamily="34" charset="0"/>
              </a:rPr>
              <a:t>Locate the “Chat” icon on the lower portion of your screen</a:t>
            </a:r>
          </a:p>
        </p:txBody>
      </p:sp>
      <p:pic>
        <p:nvPicPr>
          <p:cNvPr id="3" name="Picture 2">
            <a:extLst>
              <a:ext uri="{FF2B5EF4-FFF2-40B4-BE49-F238E27FC236}">
                <a16:creationId xmlns:a16="http://schemas.microsoft.com/office/drawing/2014/main" id="{DA7E5D68-6225-4146-A5DE-175E84886EED}"/>
              </a:ext>
            </a:extLst>
          </p:cNvPr>
          <p:cNvPicPr>
            <a:picLocks noChangeAspect="1"/>
          </p:cNvPicPr>
          <p:nvPr/>
        </p:nvPicPr>
        <p:blipFill>
          <a:blip r:embed="rId3"/>
          <a:stretch>
            <a:fillRect/>
          </a:stretch>
        </p:blipFill>
        <p:spPr>
          <a:xfrm>
            <a:off x="1083492" y="972674"/>
            <a:ext cx="5388039" cy="3645778"/>
          </a:xfrm>
          <a:prstGeom prst="rect">
            <a:avLst/>
          </a:prstGeom>
        </p:spPr>
      </p:pic>
      <p:sp>
        <p:nvSpPr>
          <p:cNvPr id="4" name="Oval 3">
            <a:extLst>
              <a:ext uri="{FF2B5EF4-FFF2-40B4-BE49-F238E27FC236}">
                <a16:creationId xmlns:a16="http://schemas.microsoft.com/office/drawing/2014/main" id="{F7E2EE3D-03F5-49F2-A3E8-24B6C09BF64A}"/>
              </a:ext>
            </a:extLst>
          </p:cNvPr>
          <p:cNvSpPr/>
          <p:nvPr/>
        </p:nvSpPr>
        <p:spPr>
          <a:xfrm>
            <a:off x="3371065" y="4413337"/>
            <a:ext cx="290513" cy="273600"/>
          </a:xfrm>
          <a:prstGeom prst="ellipse">
            <a:avLst/>
          </a:prstGeom>
          <a:solidFill>
            <a:schemeClr val="accent1">
              <a:alpha val="22000"/>
            </a:schemeClr>
          </a:solid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6" name="TextBox 15">
            <a:extLst>
              <a:ext uri="{FF2B5EF4-FFF2-40B4-BE49-F238E27FC236}">
                <a16:creationId xmlns:a16="http://schemas.microsoft.com/office/drawing/2014/main" id="{8B8713BF-D895-4FFA-BA02-35CFD1E1E234}"/>
              </a:ext>
            </a:extLst>
          </p:cNvPr>
          <p:cNvSpPr txBox="1"/>
          <p:nvPr/>
        </p:nvSpPr>
        <p:spPr>
          <a:xfrm>
            <a:off x="7139271" y="4137112"/>
            <a:ext cx="4380625" cy="2308324"/>
          </a:xfrm>
          <a:prstGeom prst="rect">
            <a:avLst/>
          </a:prstGeom>
          <a:noFill/>
        </p:spPr>
        <p:txBody>
          <a:bodyPr wrap="square" rtlCol="0">
            <a:spAutoFit/>
          </a:bodyPr>
          <a:lstStyle/>
          <a:p>
            <a:pPr algn="ctr"/>
            <a:r>
              <a:rPr lang="en-US" sz="2400" dirty="0">
                <a:effectLst>
                  <a:outerShdw blurRad="50800" dist="38100" dir="5400000" algn="t" rotWithShape="0">
                    <a:prstClr val="black">
                      <a:alpha val="40000"/>
                    </a:prstClr>
                  </a:outerShdw>
                </a:effectLst>
                <a:latin typeface="Century Gothic" panose="020B0502020202020204" pitchFamily="34" charset="0"/>
              </a:rPr>
              <a:t>Type your message and press enter. You may choose to send your message to one person or to everyone using the drop-down menu </a:t>
            </a:r>
          </a:p>
        </p:txBody>
      </p:sp>
      <p:pic>
        <p:nvPicPr>
          <p:cNvPr id="9" name="Picture 8">
            <a:extLst>
              <a:ext uri="{FF2B5EF4-FFF2-40B4-BE49-F238E27FC236}">
                <a16:creationId xmlns:a16="http://schemas.microsoft.com/office/drawing/2014/main" id="{D2019B40-8A94-49F5-9AC4-E45E80CB6FDA}"/>
              </a:ext>
            </a:extLst>
          </p:cNvPr>
          <p:cNvPicPr>
            <a:picLocks noChangeAspect="1"/>
          </p:cNvPicPr>
          <p:nvPr/>
        </p:nvPicPr>
        <p:blipFill>
          <a:blip r:embed="rId4"/>
          <a:stretch>
            <a:fillRect/>
          </a:stretch>
        </p:blipFill>
        <p:spPr>
          <a:xfrm>
            <a:off x="7326033" y="1408884"/>
            <a:ext cx="4007102" cy="2071557"/>
          </a:xfrm>
          <a:prstGeom prst="rect">
            <a:avLst/>
          </a:prstGeom>
        </p:spPr>
      </p:pic>
      <p:sp>
        <p:nvSpPr>
          <p:cNvPr id="10" name="TextBox 9">
            <a:extLst>
              <a:ext uri="{FF2B5EF4-FFF2-40B4-BE49-F238E27FC236}">
                <a16:creationId xmlns:a16="http://schemas.microsoft.com/office/drawing/2014/main" id="{619AC065-6682-4F68-83B8-05A1F0332BA9}"/>
              </a:ext>
            </a:extLst>
          </p:cNvPr>
          <p:cNvSpPr txBox="1"/>
          <p:nvPr/>
        </p:nvSpPr>
        <p:spPr>
          <a:xfrm>
            <a:off x="6281583" y="-18381"/>
            <a:ext cx="6096000" cy="584775"/>
          </a:xfrm>
          <a:prstGeom prst="rect">
            <a:avLst/>
          </a:prstGeom>
          <a:noFill/>
        </p:spPr>
        <p:txBody>
          <a:bodyPr wrap="square">
            <a:spAutoFit/>
          </a:bodyPr>
          <a:lstStyle/>
          <a:p>
            <a:pPr algn="ctr"/>
            <a:r>
              <a:rPr lang="en-US" sz="3200" dirty="0">
                <a:solidFill>
                  <a:srgbClr val="4759A4"/>
                </a:solidFill>
                <a:effectLst>
                  <a:outerShdw blurRad="50800" dist="38100" dir="5400000" algn="t" rotWithShape="0">
                    <a:srgbClr val="5263A7"/>
                  </a:outerShdw>
                </a:effectLst>
                <a:latin typeface="Century Gothic" panose="020B0502020202020204" pitchFamily="34" charset="0"/>
              </a:rPr>
              <a:t>Using the Chat function (PC)</a:t>
            </a:r>
            <a:endParaRPr lang="en-CA" sz="3200" dirty="0">
              <a:solidFill>
                <a:srgbClr val="4759A4"/>
              </a:solidFill>
              <a:effectLst>
                <a:outerShdw blurRad="50800" dist="38100" dir="5400000" algn="t" rotWithShape="0">
                  <a:srgbClr val="5263A7"/>
                </a:outerShdw>
              </a:effectLst>
              <a:latin typeface="Century Gothic" panose="020B0502020202020204" pitchFamily="34" charset="0"/>
            </a:endParaRPr>
          </a:p>
        </p:txBody>
      </p:sp>
    </p:spTree>
    <p:extLst>
      <p:ext uri="{BB962C8B-B14F-4D97-AF65-F5344CB8AC3E}">
        <p14:creationId xmlns:p14="http://schemas.microsoft.com/office/powerpoint/2010/main" val="175262495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bg1">
                <a:lumMod val="75000"/>
              </a:schemeClr>
            </a:gs>
            <a:gs pos="83000">
              <a:schemeClr val="bg1">
                <a:lumMod val="75000"/>
              </a:schemeClr>
            </a:gs>
            <a:gs pos="100000">
              <a:schemeClr val="bg1">
                <a:lumMod val="85000"/>
              </a:schemeClr>
            </a:gs>
          </a:gsLst>
          <a:lin ang="5400000" scaled="1"/>
        </a:gradFill>
        <a:effectLst/>
      </p:bgPr>
    </p:bg>
    <p:spTree>
      <p:nvGrpSpPr>
        <p:cNvPr id="1" name=""/>
        <p:cNvGrpSpPr/>
        <p:nvPr/>
      </p:nvGrpSpPr>
      <p:grpSpPr>
        <a:xfrm>
          <a:off x="0" y="0"/>
          <a:ext cx="0" cy="0"/>
          <a:chOff x="0" y="0"/>
          <a:chExt cx="0" cy="0"/>
        </a:xfrm>
      </p:grpSpPr>
      <p:pic>
        <p:nvPicPr>
          <p:cNvPr id="7" name="Picture 6" descr="Graphical user interface, application, icon&#10;&#10;Description automatically generated">
            <a:extLst>
              <a:ext uri="{FF2B5EF4-FFF2-40B4-BE49-F238E27FC236}">
                <a16:creationId xmlns:a16="http://schemas.microsoft.com/office/drawing/2014/main" id="{3296C365-6073-481E-8C3F-6F2FA0D3741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0456" y="5360"/>
            <a:ext cx="1034919" cy="1034919"/>
          </a:xfrm>
          <a:prstGeom prst="rect">
            <a:avLst/>
          </a:prstGeom>
        </p:spPr>
      </p:pic>
      <p:sp>
        <p:nvSpPr>
          <p:cNvPr id="16" name="TextBox 15">
            <a:extLst>
              <a:ext uri="{FF2B5EF4-FFF2-40B4-BE49-F238E27FC236}">
                <a16:creationId xmlns:a16="http://schemas.microsoft.com/office/drawing/2014/main" id="{8B8713BF-D895-4FFA-BA02-35CFD1E1E234}"/>
              </a:ext>
            </a:extLst>
          </p:cNvPr>
          <p:cNvSpPr txBox="1"/>
          <p:nvPr/>
        </p:nvSpPr>
        <p:spPr>
          <a:xfrm>
            <a:off x="823320" y="5558484"/>
            <a:ext cx="3332593" cy="1015663"/>
          </a:xfrm>
          <a:prstGeom prst="rect">
            <a:avLst/>
          </a:prstGeom>
          <a:noFill/>
        </p:spPr>
        <p:txBody>
          <a:bodyPr wrap="square" rtlCol="0">
            <a:spAutoFit/>
          </a:bodyPr>
          <a:lstStyle/>
          <a:p>
            <a:pPr algn="ctr"/>
            <a:r>
              <a:rPr lang="en-US" sz="2000" dirty="0">
                <a:effectLst>
                  <a:outerShdw blurRad="50800" dist="38100" dir="5400000" algn="t" rotWithShape="0">
                    <a:prstClr val="black">
                      <a:alpha val="40000"/>
                    </a:prstClr>
                  </a:outerShdw>
                </a:effectLst>
                <a:latin typeface="Century Gothic" panose="020B0502020202020204" pitchFamily="34" charset="0"/>
              </a:rPr>
              <a:t>Locate the “More” icon in the lower right of your devices screen</a:t>
            </a:r>
          </a:p>
        </p:txBody>
      </p:sp>
      <p:sp>
        <p:nvSpPr>
          <p:cNvPr id="17" name="TextBox 16">
            <a:extLst>
              <a:ext uri="{FF2B5EF4-FFF2-40B4-BE49-F238E27FC236}">
                <a16:creationId xmlns:a16="http://schemas.microsoft.com/office/drawing/2014/main" id="{C5C442C4-9BB1-44D6-AF1C-A140FB3058CA}"/>
              </a:ext>
            </a:extLst>
          </p:cNvPr>
          <p:cNvSpPr txBox="1"/>
          <p:nvPr/>
        </p:nvSpPr>
        <p:spPr>
          <a:xfrm>
            <a:off x="5314950" y="-22672"/>
            <a:ext cx="6987044" cy="584775"/>
          </a:xfrm>
          <a:prstGeom prst="rect">
            <a:avLst/>
          </a:prstGeom>
          <a:noFill/>
        </p:spPr>
        <p:txBody>
          <a:bodyPr wrap="square">
            <a:spAutoFit/>
          </a:bodyPr>
          <a:lstStyle/>
          <a:p>
            <a:pPr algn="ctr"/>
            <a:r>
              <a:rPr lang="en-US" sz="3200" dirty="0">
                <a:solidFill>
                  <a:srgbClr val="4759A4"/>
                </a:solidFill>
                <a:effectLst>
                  <a:outerShdw blurRad="50800" dist="38100" dir="5400000" algn="t" rotWithShape="0">
                    <a:srgbClr val="5263A7"/>
                  </a:outerShdw>
                </a:effectLst>
                <a:latin typeface="Century Gothic" panose="020B0502020202020204" pitchFamily="34" charset="0"/>
              </a:rPr>
              <a:t>Using the Chat Function (Mobile)</a:t>
            </a:r>
            <a:endParaRPr lang="en-CA" sz="3200" dirty="0">
              <a:solidFill>
                <a:srgbClr val="4759A4"/>
              </a:solidFill>
              <a:effectLst>
                <a:outerShdw blurRad="50800" dist="38100" dir="5400000" algn="t" rotWithShape="0">
                  <a:srgbClr val="5263A7"/>
                </a:outerShdw>
              </a:effectLst>
              <a:latin typeface="Century Gothic" panose="020B0502020202020204" pitchFamily="34" charset="0"/>
            </a:endParaRPr>
          </a:p>
        </p:txBody>
      </p:sp>
      <p:sp>
        <p:nvSpPr>
          <p:cNvPr id="18" name="TextBox 17">
            <a:extLst>
              <a:ext uri="{FF2B5EF4-FFF2-40B4-BE49-F238E27FC236}">
                <a16:creationId xmlns:a16="http://schemas.microsoft.com/office/drawing/2014/main" id="{436ECE3B-7DFE-4484-BB85-B49D63600644}"/>
              </a:ext>
            </a:extLst>
          </p:cNvPr>
          <p:cNvSpPr txBox="1"/>
          <p:nvPr/>
        </p:nvSpPr>
        <p:spPr>
          <a:xfrm>
            <a:off x="-2552226" y="783899"/>
            <a:ext cx="6248400" cy="461665"/>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outerShdw blurRad="50800" dist="38100" dir="5400000" algn="t" rotWithShape="0">
                    <a:prstClr val="black">
                      <a:alpha val="40000"/>
                    </a:prstClr>
                  </a:outerShdw>
                </a:effectLst>
                <a:uLnTx/>
                <a:uFillTx/>
                <a:latin typeface="Century Gothic" panose="020B0502020202020204" pitchFamily="34" charset="0"/>
                <a:ea typeface="+mn-ea"/>
                <a:cs typeface="+mn-cs"/>
              </a:rPr>
              <a:t>Mobile</a:t>
            </a:r>
          </a:p>
        </p:txBody>
      </p:sp>
      <p:pic>
        <p:nvPicPr>
          <p:cNvPr id="19" name="Picture 18" descr="A screenshot of a video game&#10;&#10;Description automatically generated">
            <a:extLst>
              <a:ext uri="{FF2B5EF4-FFF2-40B4-BE49-F238E27FC236}">
                <a16:creationId xmlns:a16="http://schemas.microsoft.com/office/drawing/2014/main" id="{E4004B5A-0B88-4F6F-A9FA-69F1EC5A0F4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96485" y="946823"/>
            <a:ext cx="2586265" cy="4278937"/>
          </a:xfrm>
          <a:prstGeom prst="rect">
            <a:avLst/>
          </a:prstGeom>
        </p:spPr>
      </p:pic>
      <p:pic>
        <p:nvPicPr>
          <p:cNvPr id="3" name="Picture 2" descr="Shape&#10;&#10;Description automatically generated with medium confidence">
            <a:extLst>
              <a:ext uri="{FF2B5EF4-FFF2-40B4-BE49-F238E27FC236}">
                <a16:creationId xmlns:a16="http://schemas.microsoft.com/office/drawing/2014/main" id="{19B86FB4-0193-4F34-951B-5E47AF02B2F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409249" y="946821"/>
            <a:ext cx="2586265" cy="4278938"/>
          </a:xfrm>
          <a:prstGeom prst="rect">
            <a:avLst/>
          </a:prstGeom>
        </p:spPr>
      </p:pic>
      <p:pic>
        <p:nvPicPr>
          <p:cNvPr id="8" name="Picture 7" descr="A screenshot of a phone&#10;&#10;Description automatically generated with medium confidence">
            <a:extLst>
              <a:ext uri="{FF2B5EF4-FFF2-40B4-BE49-F238E27FC236}">
                <a16:creationId xmlns:a16="http://schemas.microsoft.com/office/drawing/2014/main" id="{7B975FBB-3AD5-43B6-8725-B19ADC3155BB}"/>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802867" y="946822"/>
            <a:ext cx="2586265" cy="4278937"/>
          </a:xfrm>
          <a:prstGeom prst="rect">
            <a:avLst/>
          </a:prstGeom>
        </p:spPr>
      </p:pic>
      <p:sp>
        <p:nvSpPr>
          <p:cNvPr id="4" name="Oval 3">
            <a:extLst>
              <a:ext uri="{FF2B5EF4-FFF2-40B4-BE49-F238E27FC236}">
                <a16:creationId xmlns:a16="http://schemas.microsoft.com/office/drawing/2014/main" id="{F7E2EE3D-03F5-49F2-A3E8-24B6C09BF64A}"/>
              </a:ext>
            </a:extLst>
          </p:cNvPr>
          <p:cNvSpPr/>
          <p:nvPr/>
        </p:nvSpPr>
        <p:spPr>
          <a:xfrm>
            <a:off x="3402127" y="4792502"/>
            <a:ext cx="290513" cy="273600"/>
          </a:xfrm>
          <a:prstGeom prst="ellipse">
            <a:avLst/>
          </a:prstGeom>
          <a:solidFill>
            <a:schemeClr val="accent1">
              <a:alpha val="22000"/>
            </a:schemeClr>
          </a:solid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22" name="Oval 21">
            <a:extLst>
              <a:ext uri="{FF2B5EF4-FFF2-40B4-BE49-F238E27FC236}">
                <a16:creationId xmlns:a16="http://schemas.microsoft.com/office/drawing/2014/main" id="{9AB1D54D-76D0-4A09-B731-F027CABEE2A6}"/>
              </a:ext>
            </a:extLst>
          </p:cNvPr>
          <p:cNvSpPr/>
          <p:nvPr/>
        </p:nvSpPr>
        <p:spPr>
          <a:xfrm>
            <a:off x="4889443" y="2447594"/>
            <a:ext cx="2301062" cy="513319"/>
          </a:xfrm>
          <a:prstGeom prst="ellipse">
            <a:avLst/>
          </a:prstGeom>
          <a:solidFill>
            <a:schemeClr val="accent1">
              <a:alpha val="22000"/>
            </a:schemeClr>
          </a:solid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20" name="TextBox 19">
            <a:extLst>
              <a:ext uri="{FF2B5EF4-FFF2-40B4-BE49-F238E27FC236}">
                <a16:creationId xmlns:a16="http://schemas.microsoft.com/office/drawing/2014/main" id="{5778A4C0-64E3-4587-AA5B-F25D51B891AE}"/>
              </a:ext>
            </a:extLst>
          </p:cNvPr>
          <p:cNvSpPr txBox="1"/>
          <p:nvPr/>
        </p:nvSpPr>
        <p:spPr>
          <a:xfrm>
            <a:off x="4373677" y="5712372"/>
            <a:ext cx="3332593" cy="707886"/>
          </a:xfrm>
          <a:prstGeom prst="rect">
            <a:avLst/>
          </a:prstGeom>
          <a:noFill/>
        </p:spPr>
        <p:txBody>
          <a:bodyPr wrap="square" rtlCol="0">
            <a:spAutoFit/>
          </a:bodyPr>
          <a:lstStyle/>
          <a:p>
            <a:pPr algn="ctr"/>
            <a:r>
              <a:rPr lang="en-US" sz="2000" dirty="0">
                <a:effectLst>
                  <a:outerShdw blurRad="50800" dist="38100" dir="5400000" algn="t" rotWithShape="0">
                    <a:prstClr val="black">
                      <a:alpha val="40000"/>
                    </a:prstClr>
                  </a:outerShdw>
                </a:effectLst>
                <a:latin typeface="Century Gothic" panose="020B0502020202020204" pitchFamily="34" charset="0"/>
              </a:rPr>
              <a:t>Find and prompt the “Chat” icon </a:t>
            </a:r>
          </a:p>
        </p:txBody>
      </p:sp>
      <p:sp>
        <p:nvSpPr>
          <p:cNvPr id="23" name="TextBox 22">
            <a:extLst>
              <a:ext uri="{FF2B5EF4-FFF2-40B4-BE49-F238E27FC236}">
                <a16:creationId xmlns:a16="http://schemas.microsoft.com/office/drawing/2014/main" id="{8BACB277-4ABD-422A-AD95-24C2D5501D9F}"/>
              </a:ext>
            </a:extLst>
          </p:cNvPr>
          <p:cNvSpPr txBox="1"/>
          <p:nvPr/>
        </p:nvSpPr>
        <p:spPr>
          <a:xfrm>
            <a:off x="8036089" y="5250708"/>
            <a:ext cx="3332593" cy="1631216"/>
          </a:xfrm>
          <a:prstGeom prst="rect">
            <a:avLst/>
          </a:prstGeom>
          <a:noFill/>
        </p:spPr>
        <p:txBody>
          <a:bodyPr wrap="square" rtlCol="0">
            <a:spAutoFit/>
          </a:bodyPr>
          <a:lstStyle/>
          <a:p>
            <a:pPr algn="ctr"/>
            <a:r>
              <a:rPr lang="en-US" sz="2000" dirty="0">
                <a:effectLst>
                  <a:outerShdw blurRad="50800" dist="38100" dir="5400000" algn="t" rotWithShape="0">
                    <a:prstClr val="black">
                      <a:alpha val="40000"/>
                    </a:prstClr>
                  </a:outerShdw>
                </a:effectLst>
                <a:latin typeface="Century Gothic" panose="020B0502020202020204" pitchFamily="34" charset="0"/>
              </a:rPr>
              <a:t>Type your message. </a:t>
            </a:r>
          </a:p>
          <a:p>
            <a:pPr algn="ctr"/>
            <a:r>
              <a:rPr lang="en-US" sz="2000" dirty="0">
                <a:effectLst>
                  <a:outerShdw blurRad="50800" dist="38100" dir="5400000" algn="t" rotWithShape="0">
                    <a:prstClr val="black">
                      <a:alpha val="40000"/>
                    </a:prstClr>
                  </a:outerShdw>
                </a:effectLst>
                <a:latin typeface="Century Gothic" panose="020B0502020202020204" pitchFamily="34" charset="0"/>
              </a:rPr>
              <a:t>You may select the send your message to everyone or choose an individual.</a:t>
            </a:r>
          </a:p>
        </p:txBody>
      </p:sp>
    </p:spTree>
    <p:extLst>
      <p:ext uri="{BB962C8B-B14F-4D97-AF65-F5344CB8AC3E}">
        <p14:creationId xmlns:p14="http://schemas.microsoft.com/office/powerpoint/2010/main" val="151495689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bg1">
                <a:lumMod val="75000"/>
              </a:schemeClr>
            </a:gs>
            <a:gs pos="83000">
              <a:schemeClr val="bg1">
                <a:lumMod val="75000"/>
              </a:schemeClr>
            </a:gs>
            <a:gs pos="100000">
              <a:schemeClr val="bg1">
                <a:lumMod val="85000"/>
              </a:schemeClr>
            </a:gs>
          </a:gsLst>
          <a:lin ang="5400000" scaled="1"/>
        </a:grad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27418F87-5BE1-440B-BE43-5433DF5121F3}"/>
              </a:ext>
            </a:extLst>
          </p:cNvPr>
          <p:cNvSpPr txBox="1"/>
          <p:nvPr/>
        </p:nvSpPr>
        <p:spPr>
          <a:xfrm>
            <a:off x="1095375" y="5367629"/>
            <a:ext cx="10106025" cy="1384995"/>
          </a:xfrm>
          <a:prstGeom prst="rect">
            <a:avLst/>
          </a:prstGeom>
          <a:noFill/>
        </p:spPr>
        <p:txBody>
          <a:bodyPr wrap="square" rtlCol="0">
            <a:spAutoFit/>
          </a:bodyPr>
          <a:lstStyle/>
          <a:p>
            <a:pPr algn="ctr"/>
            <a:r>
              <a:rPr lang="en-US" sz="2800" dirty="0">
                <a:effectLst>
                  <a:outerShdw blurRad="50800" dist="38100" dir="5400000" algn="t" rotWithShape="0">
                    <a:prstClr val="black">
                      <a:alpha val="40000"/>
                    </a:prstClr>
                  </a:outerShdw>
                </a:effectLst>
                <a:latin typeface="Century Gothic" panose="020B0502020202020204" pitchFamily="34" charset="0"/>
              </a:rPr>
              <a:t>Click the link beside the text “To join the meeting” in the email you received from </a:t>
            </a:r>
            <a:r>
              <a:rPr lang="en-US" sz="2800" dirty="0">
                <a:solidFill>
                  <a:srgbClr val="00B0F0"/>
                </a:solidFill>
                <a:effectLst>
                  <a:outerShdw blurRad="50800" dist="38100" dir="5400000" algn="t" rotWithShape="0">
                    <a:prstClr val="black">
                      <a:alpha val="40000"/>
                    </a:prstClr>
                  </a:outerShdw>
                </a:effectLst>
                <a:latin typeface="Century Gothic" panose="020B0502020202020204" pitchFamily="34" charset="0"/>
              </a:rPr>
              <a:t>credentials@dataonthespot.com</a:t>
            </a:r>
            <a:endParaRPr lang="en-CA" sz="2800" dirty="0">
              <a:solidFill>
                <a:srgbClr val="00B0F0"/>
              </a:solidFill>
              <a:effectLst>
                <a:outerShdw blurRad="50800" dist="38100" dir="5400000" algn="t" rotWithShape="0">
                  <a:prstClr val="black">
                    <a:alpha val="40000"/>
                  </a:prstClr>
                </a:outerShdw>
              </a:effectLst>
              <a:latin typeface="Century Gothic" panose="020B0502020202020204" pitchFamily="34" charset="0"/>
            </a:endParaRPr>
          </a:p>
        </p:txBody>
      </p:sp>
      <p:pic>
        <p:nvPicPr>
          <p:cNvPr id="7" name="Picture 6" descr="Graphical user interface, application, icon&#10;&#10;Description automatically generated">
            <a:extLst>
              <a:ext uri="{FF2B5EF4-FFF2-40B4-BE49-F238E27FC236}">
                <a16:creationId xmlns:a16="http://schemas.microsoft.com/office/drawing/2014/main" id="{3296C365-6073-481E-8C3F-6F2FA0D3741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0456" y="5360"/>
            <a:ext cx="1034919" cy="1034919"/>
          </a:xfrm>
          <a:prstGeom prst="rect">
            <a:avLst/>
          </a:prstGeom>
        </p:spPr>
      </p:pic>
      <p:pic>
        <p:nvPicPr>
          <p:cNvPr id="11" name="Picture 10" descr="Graphical user interface, text, application, email&#10;&#10;Description automatically generated">
            <a:extLst>
              <a:ext uri="{FF2B5EF4-FFF2-40B4-BE49-F238E27FC236}">
                <a16:creationId xmlns:a16="http://schemas.microsoft.com/office/drawing/2014/main" id="{AEE76B9C-5E53-4ACA-B3EC-30B9CC78EF7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18485" y="1040279"/>
            <a:ext cx="10059804" cy="4315427"/>
          </a:xfrm>
          <a:prstGeom prst="rect">
            <a:avLst/>
          </a:prstGeom>
        </p:spPr>
      </p:pic>
      <p:sp>
        <p:nvSpPr>
          <p:cNvPr id="13" name="TextBox 12">
            <a:extLst>
              <a:ext uri="{FF2B5EF4-FFF2-40B4-BE49-F238E27FC236}">
                <a16:creationId xmlns:a16="http://schemas.microsoft.com/office/drawing/2014/main" id="{6051DB14-61EB-4732-B104-569CAD9E4B01}"/>
              </a:ext>
            </a:extLst>
          </p:cNvPr>
          <p:cNvSpPr txBox="1"/>
          <p:nvPr/>
        </p:nvSpPr>
        <p:spPr>
          <a:xfrm>
            <a:off x="5314950" y="0"/>
            <a:ext cx="10106025" cy="523220"/>
          </a:xfrm>
          <a:prstGeom prst="rect">
            <a:avLst/>
          </a:prstGeom>
          <a:noFill/>
        </p:spPr>
        <p:txBody>
          <a:bodyPr wrap="square" rtlCol="0">
            <a:spAutoFit/>
          </a:bodyPr>
          <a:lstStyle/>
          <a:p>
            <a:pPr algn="ctr"/>
            <a:r>
              <a:rPr lang="en-US" sz="2800" dirty="0">
                <a:solidFill>
                  <a:srgbClr val="4759A4"/>
                </a:solidFill>
                <a:effectLst>
                  <a:outerShdw blurRad="50800" dist="38100" dir="5400000" algn="t" rotWithShape="0">
                    <a:srgbClr val="5263A7"/>
                  </a:outerShdw>
                </a:effectLst>
                <a:latin typeface="Century Gothic" panose="020B0502020202020204" pitchFamily="34" charset="0"/>
              </a:rPr>
              <a:t>Joining The Meeting</a:t>
            </a:r>
            <a:endParaRPr lang="en-CA" sz="2800" dirty="0">
              <a:solidFill>
                <a:srgbClr val="4759A4"/>
              </a:solidFill>
              <a:effectLst>
                <a:outerShdw blurRad="50800" dist="38100" dir="5400000" algn="t" rotWithShape="0">
                  <a:srgbClr val="5263A7"/>
                </a:outerShdw>
              </a:effectLst>
              <a:latin typeface="Century Gothic" panose="020B0502020202020204" pitchFamily="34" charset="0"/>
            </a:endParaRPr>
          </a:p>
        </p:txBody>
      </p:sp>
      <p:sp>
        <p:nvSpPr>
          <p:cNvPr id="15" name="Rectangle: Rounded Corners 14">
            <a:extLst>
              <a:ext uri="{FF2B5EF4-FFF2-40B4-BE49-F238E27FC236}">
                <a16:creationId xmlns:a16="http://schemas.microsoft.com/office/drawing/2014/main" id="{900F77CB-F579-4D8B-A9B3-3640155177A6}"/>
              </a:ext>
            </a:extLst>
          </p:cNvPr>
          <p:cNvSpPr/>
          <p:nvPr/>
        </p:nvSpPr>
        <p:spPr>
          <a:xfrm>
            <a:off x="1500188" y="2614614"/>
            <a:ext cx="2557462" cy="314325"/>
          </a:xfrm>
          <a:prstGeom prst="roundRect">
            <a:avLst/>
          </a:prstGeom>
          <a:solidFill>
            <a:schemeClr val="accent1">
              <a:alpha val="11000"/>
            </a:schemeClr>
          </a:solid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Tree>
    <p:extLst>
      <p:ext uri="{BB962C8B-B14F-4D97-AF65-F5344CB8AC3E}">
        <p14:creationId xmlns:p14="http://schemas.microsoft.com/office/powerpoint/2010/main" val="61948487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bg1">
                <a:lumMod val="75000"/>
              </a:schemeClr>
            </a:gs>
            <a:gs pos="83000">
              <a:schemeClr val="bg1">
                <a:lumMod val="75000"/>
              </a:schemeClr>
            </a:gs>
            <a:gs pos="100000">
              <a:schemeClr val="bg1">
                <a:lumMod val="85000"/>
              </a:schemeClr>
            </a:gs>
          </a:gsLst>
          <a:lin ang="5400000" scaled="1"/>
        </a:gradFill>
        <a:effectLst/>
      </p:bgPr>
    </p:bg>
    <p:spTree>
      <p:nvGrpSpPr>
        <p:cNvPr id="1" name=""/>
        <p:cNvGrpSpPr/>
        <p:nvPr/>
      </p:nvGrpSpPr>
      <p:grpSpPr>
        <a:xfrm>
          <a:off x="0" y="0"/>
          <a:ext cx="0" cy="0"/>
          <a:chOff x="0" y="0"/>
          <a:chExt cx="0" cy="0"/>
        </a:xfrm>
      </p:grpSpPr>
      <p:pic>
        <p:nvPicPr>
          <p:cNvPr id="7" name="Picture 6" descr="Graphical user interface, application, icon&#10;&#10;Description automatically generated">
            <a:extLst>
              <a:ext uri="{FF2B5EF4-FFF2-40B4-BE49-F238E27FC236}">
                <a16:creationId xmlns:a16="http://schemas.microsoft.com/office/drawing/2014/main" id="{3296C365-6073-481E-8C3F-6F2FA0D3741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0456" y="5360"/>
            <a:ext cx="1034919" cy="1034919"/>
          </a:xfrm>
          <a:prstGeom prst="rect">
            <a:avLst/>
          </a:prstGeom>
        </p:spPr>
      </p:pic>
      <p:sp>
        <p:nvSpPr>
          <p:cNvPr id="6" name="TextBox 5">
            <a:extLst>
              <a:ext uri="{FF2B5EF4-FFF2-40B4-BE49-F238E27FC236}">
                <a16:creationId xmlns:a16="http://schemas.microsoft.com/office/drawing/2014/main" id="{6240BC41-65F9-4D75-B9F8-595F570FC95B}"/>
              </a:ext>
            </a:extLst>
          </p:cNvPr>
          <p:cNvSpPr txBox="1"/>
          <p:nvPr/>
        </p:nvSpPr>
        <p:spPr>
          <a:xfrm>
            <a:off x="9012346" y="1820831"/>
            <a:ext cx="2189053" cy="523220"/>
          </a:xfrm>
          <a:prstGeom prst="rect">
            <a:avLst/>
          </a:prstGeom>
          <a:noFill/>
        </p:spPr>
        <p:txBody>
          <a:bodyPr wrap="square" rtlCol="0">
            <a:spAutoFit/>
          </a:bodyPr>
          <a:lstStyle/>
          <a:p>
            <a:pPr algn="ctr"/>
            <a:r>
              <a:rPr lang="en-US" sz="2800" dirty="0">
                <a:effectLst>
                  <a:outerShdw blurRad="50800" dist="38100" dir="5400000" algn="t" rotWithShape="0">
                    <a:prstClr val="black">
                      <a:alpha val="40000"/>
                    </a:prstClr>
                  </a:outerShdw>
                </a:effectLst>
                <a:latin typeface="Century Gothic" panose="020B0502020202020204" pitchFamily="34" charset="0"/>
              </a:rPr>
              <a:t> </a:t>
            </a:r>
            <a:endParaRPr lang="en-CA" sz="2800" dirty="0">
              <a:effectLst>
                <a:outerShdw blurRad="50800" dist="38100" dir="5400000" algn="t" rotWithShape="0">
                  <a:prstClr val="black">
                    <a:alpha val="40000"/>
                  </a:prstClr>
                </a:outerShdw>
              </a:effectLst>
              <a:latin typeface="Century Gothic" panose="020B0502020202020204" pitchFamily="34" charset="0"/>
            </a:endParaRPr>
          </a:p>
        </p:txBody>
      </p:sp>
      <p:pic>
        <p:nvPicPr>
          <p:cNvPr id="8" name="Picture 7" descr="Graphical user interface, application, Teams&#10;&#10;Description automatically generated">
            <a:extLst>
              <a:ext uri="{FF2B5EF4-FFF2-40B4-BE49-F238E27FC236}">
                <a16:creationId xmlns:a16="http://schemas.microsoft.com/office/drawing/2014/main" id="{8A938CA7-A503-4DDF-81FC-C8DD6E20DDB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148079" y="789380"/>
            <a:ext cx="6000615" cy="4040018"/>
          </a:xfrm>
          <a:prstGeom prst="rect">
            <a:avLst/>
          </a:prstGeom>
        </p:spPr>
      </p:pic>
      <p:sp>
        <p:nvSpPr>
          <p:cNvPr id="9" name="TextBox 8">
            <a:extLst>
              <a:ext uri="{FF2B5EF4-FFF2-40B4-BE49-F238E27FC236}">
                <a16:creationId xmlns:a16="http://schemas.microsoft.com/office/drawing/2014/main" id="{4BD6A8DC-4B5F-43D5-9169-8CEB00149A38}"/>
              </a:ext>
            </a:extLst>
          </p:cNvPr>
          <p:cNvSpPr txBox="1"/>
          <p:nvPr/>
        </p:nvSpPr>
        <p:spPr>
          <a:xfrm>
            <a:off x="1095375" y="5038725"/>
            <a:ext cx="10106025" cy="1384995"/>
          </a:xfrm>
          <a:prstGeom prst="rect">
            <a:avLst/>
          </a:prstGeom>
          <a:noFill/>
        </p:spPr>
        <p:txBody>
          <a:bodyPr wrap="square" rtlCol="0">
            <a:spAutoFit/>
          </a:bodyPr>
          <a:lstStyle/>
          <a:p>
            <a:pPr algn="ctr"/>
            <a:r>
              <a:rPr lang="en-US" sz="2800" dirty="0">
                <a:effectLst>
                  <a:outerShdw blurRad="50800" dist="38100" dir="5400000" algn="t" rotWithShape="0">
                    <a:prstClr val="black">
                      <a:alpha val="40000"/>
                    </a:prstClr>
                  </a:outerShdw>
                </a:effectLst>
                <a:latin typeface="Century Gothic" panose="020B0502020202020204" pitchFamily="34" charset="0"/>
              </a:rPr>
              <a:t>To ensure the best experience make sure your audio settings are correct. These can be found by clicking the small arrow next to the Microphone icon</a:t>
            </a:r>
            <a:endParaRPr lang="en-CA" sz="2800" dirty="0">
              <a:effectLst>
                <a:outerShdw blurRad="50800" dist="38100" dir="5400000" algn="t" rotWithShape="0">
                  <a:prstClr val="black">
                    <a:alpha val="40000"/>
                  </a:prstClr>
                </a:outerShdw>
              </a:effectLst>
              <a:latin typeface="Century Gothic" panose="020B0502020202020204" pitchFamily="34" charset="0"/>
            </a:endParaRPr>
          </a:p>
        </p:txBody>
      </p:sp>
      <p:sp>
        <p:nvSpPr>
          <p:cNvPr id="10" name="TextBox 9">
            <a:extLst>
              <a:ext uri="{FF2B5EF4-FFF2-40B4-BE49-F238E27FC236}">
                <a16:creationId xmlns:a16="http://schemas.microsoft.com/office/drawing/2014/main" id="{E858253F-9654-4C9A-A664-F40C9B4F37E2}"/>
              </a:ext>
            </a:extLst>
          </p:cNvPr>
          <p:cNvSpPr txBox="1"/>
          <p:nvPr/>
        </p:nvSpPr>
        <p:spPr>
          <a:xfrm>
            <a:off x="4457700" y="-19367"/>
            <a:ext cx="10106025" cy="523220"/>
          </a:xfrm>
          <a:prstGeom prst="rect">
            <a:avLst/>
          </a:prstGeom>
          <a:noFill/>
        </p:spPr>
        <p:txBody>
          <a:bodyPr wrap="square" rtlCol="0">
            <a:spAutoFit/>
          </a:bodyPr>
          <a:lstStyle/>
          <a:p>
            <a:pPr algn="ctr"/>
            <a:r>
              <a:rPr lang="en-US" sz="2800" dirty="0">
                <a:solidFill>
                  <a:srgbClr val="4759A4"/>
                </a:solidFill>
                <a:effectLst>
                  <a:outerShdw blurRad="50800" dist="38100" dir="5400000" algn="t" rotWithShape="0">
                    <a:srgbClr val="5263A7"/>
                  </a:outerShdw>
                </a:effectLst>
                <a:latin typeface="Century Gothic" panose="020B0502020202020204" pitchFamily="34" charset="0"/>
              </a:rPr>
              <a:t>Connecting your Microphone</a:t>
            </a:r>
            <a:endParaRPr lang="en-CA" sz="2800" dirty="0">
              <a:solidFill>
                <a:srgbClr val="4759A4"/>
              </a:solidFill>
              <a:effectLst>
                <a:outerShdw blurRad="50800" dist="38100" dir="5400000" algn="t" rotWithShape="0">
                  <a:srgbClr val="5263A7"/>
                </a:outerShdw>
              </a:effectLst>
              <a:latin typeface="Century Gothic" panose="020B0502020202020204" pitchFamily="34" charset="0"/>
            </a:endParaRPr>
          </a:p>
        </p:txBody>
      </p:sp>
    </p:spTree>
    <p:extLst>
      <p:ext uri="{BB962C8B-B14F-4D97-AF65-F5344CB8AC3E}">
        <p14:creationId xmlns:p14="http://schemas.microsoft.com/office/powerpoint/2010/main" val="190678495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bg1">
                <a:lumMod val="75000"/>
              </a:schemeClr>
            </a:gs>
            <a:gs pos="83000">
              <a:schemeClr val="bg1">
                <a:lumMod val="75000"/>
              </a:schemeClr>
            </a:gs>
            <a:gs pos="100000">
              <a:schemeClr val="bg1">
                <a:lumMod val="85000"/>
              </a:schemeClr>
            </a:gs>
          </a:gsLst>
          <a:lin ang="5400000" scaled="1"/>
        </a:gradFill>
        <a:effectLst/>
      </p:bgPr>
    </p:bg>
    <p:spTree>
      <p:nvGrpSpPr>
        <p:cNvPr id="1" name=""/>
        <p:cNvGrpSpPr/>
        <p:nvPr/>
      </p:nvGrpSpPr>
      <p:grpSpPr>
        <a:xfrm>
          <a:off x="0" y="0"/>
          <a:ext cx="0" cy="0"/>
          <a:chOff x="0" y="0"/>
          <a:chExt cx="0" cy="0"/>
        </a:xfrm>
      </p:grpSpPr>
      <p:pic>
        <p:nvPicPr>
          <p:cNvPr id="7" name="Picture 6" descr="Graphical user interface, application, icon&#10;&#10;Description automatically generated">
            <a:extLst>
              <a:ext uri="{FF2B5EF4-FFF2-40B4-BE49-F238E27FC236}">
                <a16:creationId xmlns:a16="http://schemas.microsoft.com/office/drawing/2014/main" id="{3296C365-6073-481E-8C3F-6F2FA0D3741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0456" y="5360"/>
            <a:ext cx="1034919" cy="1034919"/>
          </a:xfrm>
          <a:prstGeom prst="rect">
            <a:avLst/>
          </a:prstGeom>
        </p:spPr>
      </p:pic>
      <p:sp>
        <p:nvSpPr>
          <p:cNvPr id="6" name="TextBox 5">
            <a:extLst>
              <a:ext uri="{FF2B5EF4-FFF2-40B4-BE49-F238E27FC236}">
                <a16:creationId xmlns:a16="http://schemas.microsoft.com/office/drawing/2014/main" id="{6240BC41-65F9-4D75-B9F8-595F570FC95B}"/>
              </a:ext>
            </a:extLst>
          </p:cNvPr>
          <p:cNvSpPr txBox="1"/>
          <p:nvPr/>
        </p:nvSpPr>
        <p:spPr>
          <a:xfrm>
            <a:off x="9012346" y="1820831"/>
            <a:ext cx="2189053" cy="523220"/>
          </a:xfrm>
          <a:prstGeom prst="rect">
            <a:avLst/>
          </a:prstGeom>
          <a:noFill/>
        </p:spPr>
        <p:txBody>
          <a:bodyPr wrap="square" rtlCol="0">
            <a:spAutoFit/>
          </a:bodyPr>
          <a:lstStyle/>
          <a:p>
            <a:pPr algn="ctr"/>
            <a:r>
              <a:rPr lang="en-US" sz="2800" dirty="0">
                <a:effectLst>
                  <a:outerShdw blurRad="50800" dist="38100" dir="5400000" algn="t" rotWithShape="0">
                    <a:prstClr val="black">
                      <a:alpha val="40000"/>
                    </a:prstClr>
                  </a:outerShdw>
                </a:effectLst>
                <a:latin typeface="Century Gothic" panose="020B0502020202020204" pitchFamily="34" charset="0"/>
              </a:rPr>
              <a:t> </a:t>
            </a:r>
            <a:endParaRPr lang="en-CA" sz="2800" dirty="0">
              <a:effectLst>
                <a:outerShdw blurRad="50800" dist="38100" dir="5400000" algn="t" rotWithShape="0">
                  <a:prstClr val="black">
                    <a:alpha val="40000"/>
                  </a:prstClr>
                </a:outerShdw>
              </a:effectLst>
              <a:latin typeface="Century Gothic" panose="020B0502020202020204" pitchFamily="34" charset="0"/>
            </a:endParaRPr>
          </a:p>
        </p:txBody>
      </p:sp>
      <p:sp>
        <p:nvSpPr>
          <p:cNvPr id="9" name="TextBox 8">
            <a:extLst>
              <a:ext uri="{FF2B5EF4-FFF2-40B4-BE49-F238E27FC236}">
                <a16:creationId xmlns:a16="http://schemas.microsoft.com/office/drawing/2014/main" id="{4BD6A8DC-4B5F-43D5-9169-8CEB00149A38}"/>
              </a:ext>
            </a:extLst>
          </p:cNvPr>
          <p:cNvSpPr txBox="1"/>
          <p:nvPr/>
        </p:nvSpPr>
        <p:spPr>
          <a:xfrm>
            <a:off x="1106541" y="4131394"/>
            <a:ext cx="4355589" cy="2308324"/>
          </a:xfrm>
          <a:prstGeom prst="rect">
            <a:avLst/>
          </a:prstGeom>
          <a:noFill/>
        </p:spPr>
        <p:txBody>
          <a:bodyPr wrap="square" rtlCol="0">
            <a:spAutoFit/>
          </a:bodyPr>
          <a:lstStyle/>
          <a:p>
            <a:pPr algn="ctr"/>
            <a:r>
              <a:rPr lang="en-US" sz="2400" dirty="0">
                <a:effectLst>
                  <a:outerShdw blurRad="50800" dist="38100" dir="5400000" algn="t" rotWithShape="0">
                    <a:prstClr val="black">
                      <a:alpha val="40000"/>
                    </a:prstClr>
                  </a:outerShdw>
                </a:effectLst>
                <a:latin typeface="Century Gothic" panose="020B0502020202020204" pitchFamily="34" charset="0"/>
              </a:rPr>
              <a:t>Step 1: To change your name after entering a Zoom meeting, click on the “Participants” button at the bottom of the Zoom window.</a:t>
            </a:r>
          </a:p>
        </p:txBody>
      </p:sp>
      <p:pic>
        <p:nvPicPr>
          <p:cNvPr id="10" name="Picture 9">
            <a:extLst>
              <a:ext uri="{FF2B5EF4-FFF2-40B4-BE49-F238E27FC236}">
                <a16:creationId xmlns:a16="http://schemas.microsoft.com/office/drawing/2014/main" id="{F00FF15C-1439-4A65-B398-1DDB348087F7}"/>
              </a:ext>
            </a:extLst>
          </p:cNvPr>
          <p:cNvPicPr>
            <a:picLocks noChangeAspect="1"/>
          </p:cNvPicPr>
          <p:nvPr/>
        </p:nvPicPr>
        <p:blipFill>
          <a:blip r:embed="rId3"/>
          <a:stretch>
            <a:fillRect/>
          </a:stretch>
        </p:blipFill>
        <p:spPr>
          <a:xfrm>
            <a:off x="1413120" y="1203454"/>
            <a:ext cx="3742432" cy="2719459"/>
          </a:xfrm>
          <a:prstGeom prst="rect">
            <a:avLst/>
          </a:prstGeom>
        </p:spPr>
      </p:pic>
      <p:pic>
        <p:nvPicPr>
          <p:cNvPr id="11" name="Picture 10">
            <a:extLst>
              <a:ext uri="{FF2B5EF4-FFF2-40B4-BE49-F238E27FC236}">
                <a16:creationId xmlns:a16="http://schemas.microsoft.com/office/drawing/2014/main" id="{D6FD5E85-6FB9-4740-9A95-210035A4D191}"/>
              </a:ext>
            </a:extLst>
          </p:cNvPr>
          <p:cNvPicPr>
            <a:picLocks noChangeAspect="1"/>
          </p:cNvPicPr>
          <p:nvPr/>
        </p:nvPicPr>
        <p:blipFill>
          <a:blip r:embed="rId4"/>
          <a:stretch>
            <a:fillRect/>
          </a:stretch>
        </p:blipFill>
        <p:spPr>
          <a:xfrm>
            <a:off x="7036448" y="1203454"/>
            <a:ext cx="3742432" cy="2694675"/>
          </a:xfrm>
          <a:prstGeom prst="rect">
            <a:avLst/>
          </a:prstGeom>
        </p:spPr>
      </p:pic>
      <p:sp>
        <p:nvSpPr>
          <p:cNvPr id="12" name="TextBox 11">
            <a:extLst>
              <a:ext uri="{FF2B5EF4-FFF2-40B4-BE49-F238E27FC236}">
                <a16:creationId xmlns:a16="http://schemas.microsoft.com/office/drawing/2014/main" id="{B4FF32DF-247E-486A-A438-D6B0B1F404E2}"/>
              </a:ext>
            </a:extLst>
          </p:cNvPr>
          <p:cNvSpPr txBox="1"/>
          <p:nvPr/>
        </p:nvSpPr>
        <p:spPr>
          <a:xfrm>
            <a:off x="6729869" y="4131394"/>
            <a:ext cx="4355589" cy="2308324"/>
          </a:xfrm>
          <a:prstGeom prst="rect">
            <a:avLst/>
          </a:prstGeom>
          <a:noFill/>
        </p:spPr>
        <p:txBody>
          <a:bodyPr wrap="square" rtlCol="0">
            <a:spAutoFit/>
          </a:bodyPr>
          <a:lstStyle/>
          <a:p>
            <a:pPr algn="ctr"/>
            <a:r>
              <a:rPr lang="en-US" sz="2400" dirty="0">
                <a:effectLst>
                  <a:outerShdw blurRad="50800" dist="38100" dir="5400000" algn="t" rotWithShape="0">
                    <a:prstClr val="black">
                      <a:alpha val="40000"/>
                    </a:prstClr>
                  </a:outerShdw>
                </a:effectLst>
                <a:latin typeface="Century Gothic" panose="020B0502020202020204" pitchFamily="34" charset="0"/>
              </a:rPr>
              <a:t>Step 2: Next, hover your mouse over your name in the “Participants” list on the right side of the Zoom window. Click on “Rename”.</a:t>
            </a:r>
          </a:p>
        </p:txBody>
      </p:sp>
      <p:sp>
        <p:nvSpPr>
          <p:cNvPr id="14" name="TextBox 13">
            <a:extLst>
              <a:ext uri="{FF2B5EF4-FFF2-40B4-BE49-F238E27FC236}">
                <a16:creationId xmlns:a16="http://schemas.microsoft.com/office/drawing/2014/main" id="{C5E07DB4-0D5D-49F2-8490-ED42E4968A0A}"/>
              </a:ext>
            </a:extLst>
          </p:cNvPr>
          <p:cNvSpPr txBox="1"/>
          <p:nvPr/>
        </p:nvSpPr>
        <p:spPr>
          <a:xfrm>
            <a:off x="6596519" y="17603"/>
            <a:ext cx="6096000" cy="584775"/>
          </a:xfrm>
          <a:prstGeom prst="rect">
            <a:avLst/>
          </a:prstGeom>
          <a:noFill/>
        </p:spPr>
        <p:txBody>
          <a:bodyPr wrap="square">
            <a:spAutoFit/>
          </a:bodyPr>
          <a:lstStyle/>
          <a:p>
            <a:pPr algn="ctr"/>
            <a:r>
              <a:rPr lang="en-US" sz="3200" dirty="0">
                <a:solidFill>
                  <a:srgbClr val="4759A4"/>
                </a:solidFill>
                <a:effectLst>
                  <a:outerShdw blurRad="50800" dist="38100" dir="5400000" algn="t" rotWithShape="0">
                    <a:srgbClr val="5263A7"/>
                  </a:outerShdw>
                </a:effectLst>
                <a:latin typeface="Century Gothic" panose="020B0502020202020204" pitchFamily="34" charset="0"/>
              </a:rPr>
              <a:t>Change your name (</a:t>
            </a:r>
            <a:r>
              <a:rPr lang="en-US" sz="3200" dirty="0">
                <a:solidFill>
                  <a:srgbClr val="4759A4"/>
                </a:solidFill>
                <a:effectLst>
                  <a:outerShdw blurRad="38100" dist="38100" dir="2700000" algn="tl">
                    <a:srgbClr val="000000">
                      <a:alpha val="43137"/>
                    </a:srgbClr>
                  </a:outerShdw>
                </a:effectLst>
                <a:latin typeface="Century Gothic" panose="020B0502020202020204" pitchFamily="34" charset="0"/>
              </a:rPr>
              <a:t>PC</a:t>
            </a:r>
            <a:r>
              <a:rPr lang="en-US" sz="3200" dirty="0">
                <a:solidFill>
                  <a:srgbClr val="4759A4"/>
                </a:solidFill>
                <a:effectLst>
                  <a:outerShdw blurRad="50800" dist="38100" dir="5400000" algn="t" rotWithShape="0">
                    <a:srgbClr val="5263A7"/>
                  </a:outerShdw>
                </a:effectLst>
                <a:latin typeface="Century Gothic" panose="020B0502020202020204" pitchFamily="34" charset="0"/>
              </a:rPr>
              <a:t>)</a:t>
            </a:r>
            <a:endParaRPr lang="en-CA" sz="3200" dirty="0">
              <a:solidFill>
                <a:srgbClr val="4759A4"/>
              </a:solidFill>
              <a:effectLst>
                <a:outerShdw blurRad="50800" dist="38100" dir="5400000" algn="t" rotWithShape="0">
                  <a:srgbClr val="5263A7"/>
                </a:outerShdw>
              </a:effectLst>
              <a:latin typeface="Century Gothic" panose="020B0502020202020204" pitchFamily="34" charset="0"/>
            </a:endParaRPr>
          </a:p>
        </p:txBody>
      </p:sp>
    </p:spTree>
    <p:extLst>
      <p:ext uri="{BB962C8B-B14F-4D97-AF65-F5344CB8AC3E}">
        <p14:creationId xmlns:p14="http://schemas.microsoft.com/office/powerpoint/2010/main" val="151836656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bg1">
                <a:lumMod val="75000"/>
              </a:schemeClr>
            </a:gs>
            <a:gs pos="83000">
              <a:schemeClr val="bg1">
                <a:lumMod val="75000"/>
              </a:schemeClr>
            </a:gs>
            <a:gs pos="100000">
              <a:schemeClr val="bg1">
                <a:lumMod val="85000"/>
              </a:schemeClr>
            </a:gs>
          </a:gsLst>
          <a:lin ang="5400000" scaled="1"/>
        </a:gradFill>
        <a:effectLst/>
      </p:bgPr>
    </p:bg>
    <p:spTree>
      <p:nvGrpSpPr>
        <p:cNvPr id="1" name=""/>
        <p:cNvGrpSpPr/>
        <p:nvPr/>
      </p:nvGrpSpPr>
      <p:grpSpPr>
        <a:xfrm>
          <a:off x="0" y="0"/>
          <a:ext cx="0" cy="0"/>
          <a:chOff x="0" y="0"/>
          <a:chExt cx="0" cy="0"/>
        </a:xfrm>
      </p:grpSpPr>
      <p:pic>
        <p:nvPicPr>
          <p:cNvPr id="7" name="Picture 6" descr="Graphical user interface, application, icon&#10;&#10;Description automatically generated">
            <a:extLst>
              <a:ext uri="{FF2B5EF4-FFF2-40B4-BE49-F238E27FC236}">
                <a16:creationId xmlns:a16="http://schemas.microsoft.com/office/drawing/2014/main" id="{3296C365-6073-481E-8C3F-6F2FA0D3741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0456" y="5360"/>
            <a:ext cx="1034919" cy="1034919"/>
          </a:xfrm>
          <a:prstGeom prst="rect">
            <a:avLst/>
          </a:prstGeom>
        </p:spPr>
      </p:pic>
      <p:sp>
        <p:nvSpPr>
          <p:cNvPr id="6" name="TextBox 5">
            <a:extLst>
              <a:ext uri="{FF2B5EF4-FFF2-40B4-BE49-F238E27FC236}">
                <a16:creationId xmlns:a16="http://schemas.microsoft.com/office/drawing/2014/main" id="{6240BC41-65F9-4D75-B9F8-595F570FC95B}"/>
              </a:ext>
            </a:extLst>
          </p:cNvPr>
          <p:cNvSpPr txBox="1"/>
          <p:nvPr/>
        </p:nvSpPr>
        <p:spPr>
          <a:xfrm>
            <a:off x="9012346" y="1820831"/>
            <a:ext cx="2189053" cy="523220"/>
          </a:xfrm>
          <a:prstGeom prst="rect">
            <a:avLst/>
          </a:prstGeom>
          <a:noFill/>
        </p:spPr>
        <p:txBody>
          <a:bodyPr wrap="square" rtlCol="0">
            <a:spAutoFit/>
          </a:bodyPr>
          <a:lstStyle/>
          <a:p>
            <a:pPr algn="ctr"/>
            <a:r>
              <a:rPr lang="en-US" sz="2800" dirty="0">
                <a:effectLst>
                  <a:outerShdw blurRad="50800" dist="38100" dir="5400000" algn="t" rotWithShape="0">
                    <a:prstClr val="black">
                      <a:alpha val="40000"/>
                    </a:prstClr>
                  </a:outerShdw>
                </a:effectLst>
                <a:latin typeface="Century Gothic" panose="020B0502020202020204" pitchFamily="34" charset="0"/>
              </a:rPr>
              <a:t> </a:t>
            </a:r>
            <a:endParaRPr lang="en-CA" sz="2800" dirty="0">
              <a:effectLst>
                <a:outerShdw blurRad="50800" dist="38100" dir="5400000" algn="t" rotWithShape="0">
                  <a:prstClr val="black">
                    <a:alpha val="40000"/>
                  </a:prstClr>
                </a:outerShdw>
              </a:effectLst>
              <a:latin typeface="Century Gothic" panose="020B0502020202020204" pitchFamily="34" charset="0"/>
            </a:endParaRPr>
          </a:p>
        </p:txBody>
      </p:sp>
      <p:sp>
        <p:nvSpPr>
          <p:cNvPr id="9" name="TextBox 8">
            <a:extLst>
              <a:ext uri="{FF2B5EF4-FFF2-40B4-BE49-F238E27FC236}">
                <a16:creationId xmlns:a16="http://schemas.microsoft.com/office/drawing/2014/main" id="{4BD6A8DC-4B5F-43D5-9169-8CEB00149A38}"/>
              </a:ext>
            </a:extLst>
          </p:cNvPr>
          <p:cNvSpPr txBox="1"/>
          <p:nvPr/>
        </p:nvSpPr>
        <p:spPr>
          <a:xfrm>
            <a:off x="1586920" y="4429973"/>
            <a:ext cx="4355589" cy="2308324"/>
          </a:xfrm>
          <a:prstGeom prst="rect">
            <a:avLst/>
          </a:prstGeom>
          <a:noFill/>
        </p:spPr>
        <p:txBody>
          <a:bodyPr wrap="square" rtlCol="0">
            <a:spAutoFit/>
          </a:bodyPr>
          <a:lstStyle/>
          <a:p>
            <a:pPr algn="ctr"/>
            <a:r>
              <a:rPr lang="en-US" sz="2400" dirty="0">
                <a:effectLst>
                  <a:outerShdw blurRad="50800" dist="38100" dir="5400000" algn="t" rotWithShape="0">
                    <a:prstClr val="black">
                      <a:alpha val="40000"/>
                    </a:prstClr>
                  </a:outerShdw>
                </a:effectLst>
                <a:latin typeface="Century Gothic" panose="020B0502020202020204" pitchFamily="34" charset="0"/>
              </a:rPr>
              <a:t>Step 1: To change your name after entering a Zoom meeting, click on the “Participants” button at the bottom of the Zoom window.</a:t>
            </a:r>
          </a:p>
        </p:txBody>
      </p:sp>
      <p:sp>
        <p:nvSpPr>
          <p:cNvPr id="12" name="TextBox 11">
            <a:extLst>
              <a:ext uri="{FF2B5EF4-FFF2-40B4-BE49-F238E27FC236}">
                <a16:creationId xmlns:a16="http://schemas.microsoft.com/office/drawing/2014/main" id="{B4FF32DF-247E-486A-A438-D6B0B1F404E2}"/>
              </a:ext>
            </a:extLst>
          </p:cNvPr>
          <p:cNvSpPr txBox="1"/>
          <p:nvPr/>
        </p:nvSpPr>
        <p:spPr>
          <a:xfrm>
            <a:off x="6834550" y="4429973"/>
            <a:ext cx="4355589" cy="1569660"/>
          </a:xfrm>
          <a:prstGeom prst="rect">
            <a:avLst/>
          </a:prstGeom>
          <a:noFill/>
        </p:spPr>
        <p:txBody>
          <a:bodyPr wrap="square" rtlCol="0">
            <a:spAutoFit/>
          </a:bodyPr>
          <a:lstStyle/>
          <a:p>
            <a:pPr algn="ctr"/>
            <a:r>
              <a:rPr lang="en-US" sz="2400" dirty="0">
                <a:effectLst>
                  <a:outerShdw blurRad="50800" dist="38100" dir="5400000" algn="t" rotWithShape="0">
                    <a:prstClr val="black">
                      <a:alpha val="40000"/>
                    </a:prstClr>
                  </a:outerShdw>
                </a:effectLst>
                <a:latin typeface="Century Gothic" panose="020B0502020202020204" pitchFamily="34" charset="0"/>
              </a:rPr>
              <a:t>Step 2: Tap on your name and choose Rename from the menu. </a:t>
            </a:r>
          </a:p>
          <a:p>
            <a:pPr algn="ctr"/>
            <a:endParaRPr lang="en-US" sz="2400" dirty="0">
              <a:effectLst>
                <a:outerShdw blurRad="50800" dist="38100" dir="5400000" algn="t" rotWithShape="0">
                  <a:prstClr val="black">
                    <a:alpha val="40000"/>
                  </a:prstClr>
                </a:outerShdw>
              </a:effectLst>
              <a:latin typeface="Century Gothic" panose="020B0502020202020204" pitchFamily="34" charset="0"/>
            </a:endParaRPr>
          </a:p>
        </p:txBody>
      </p:sp>
      <p:pic>
        <p:nvPicPr>
          <p:cNvPr id="8" name="Picture 7">
            <a:extLst>
              <a:ext uri="{FF2B5EF4-FFF2-40B4-BE49-F238E27FC236}">
                <a16:creationId xmlns:a16="http://schemas.microsoft.com/office/drawing/2014/main" id="{1F5FE3BF-A230-4D02-83E1-BA31D5621B7E}"/>
              </a:ext>
            </a:extLst>
          </p:cNvPr>
          <p:cNvPicPr>
            <a:picLocks noChangeAspect="1"/>
          </p:cNvPicPr>
          <p:nvPr/>
        </p:nvPicPr>
        <p:blipFill>
          <a:blip r:embed="rId3"/>
          <a:stretch>
            <a:fillRect/>
          </a:stretch>
        </p:blipFill>
        <p:spPr>
          <a:xfrm>
            <a:off x="2067299" y="885599"/>
            <a:ext cx="3394833" cy="3376934"/>
          </a:xfrm>
          <a:prstGeom prst="rect">
            <a:avLst/>
          </a:prstGeom>
        </p:spPr>
      </p:pic>
      <p:pic>
        <p:nvPicPr>
          <p:cNvPr id="13" name="Picture 12">
            <a:extLst>
              <a:ext uri="{FF2B5EF4-FFF2-40B4-BE49-F238E27FC236}">
                <a16:creationId xmlns:a16="http://schemas.microsoft.com/office/drawing/2014/main" id="{CDBEEB4F-72B1-451C-898E-7A53A9B8D086}"/>
              </a:ext>
            </a:extLst>
          </p:cNvPr>
          <p:cNvPicPr>
            <a:picLocks noChangeAspect="1"/>
          </p:cNvPicPr>
          <p:nvPr/>
        </p:nvPicPr>
        <p:blipFill>
          <a:blip r:embed="rId4"/>
          <a:stretch>
            <a:fillRect/>
          </a:stretch>
        </p:blipFill>
        <p:spPr>
          <a:xfrm>
            <a:off x="7314929" y="896997"/>
            <a:ext cx="3394833" cy="3376934"/>
          </a:xfrm>
          <a:prstGeom prst="rect">
            <a:avLst/>
          </a:prstGeom>
        </p:spPr>
      </p:pic>
      <p:sp>
        <p:nvSpPr>
          <p:cNvPr id="15" name="TextBox 14">
            <a:extLst>
              <a:ext uri="{FF2B5EF4-FFF2-40B4-BE49-F238E27FC236}">
                <a16:creationId xmlns:a16="http://schemas.microsoft.com/office/drawing/2014/main" id="{783DE870-3671-4106-A877-501B658298CF}"/>
              </a:ext>
            </a:extLst>
          </p:cNvPr>
          <p:cNvSpPr txBox="1"/>
          <p:nvPr/>
        </p:nvSpPr>
        <p:spPr>
          <a:xfrm>
            <a:off x="-1599880" y="809446"/>
            <a:ext cx="4355589" cy="461665"/>
          </a:xfrm>
          <a:prstGeom prst="rect">
            <a:avLst/>
          </a:prstGeom>
          <a:noFill/>
        </p:spPr>
        <p:txBody>
          <a:bodyPr wrap="square" rtlCol="0">
            <a:spAutoFit/>
          </a:bodyPr>
          <a:lstStyle/>
          <a:p>
            <a:pPr algn="ctr"/>
            <a:r>
              <a:rPr lang="en-US" sz="2400" dirty="0">
                <a:effectLst>
                  <a:outerShdw blurRad="50800" dist="38100" dir="5400000" algn="t" rotWithShape="0">
                    <a:prstClr val="black">
                      <a:alpha val="40000"/>
                    </a:prstClr>
                  </a:outerShdw>
                </a:effectLst>
                <a:latin typeface="Century Gothic" panose="020B0502020202020204" pitchFamily="34" charset="0"/>
              </a:rPr>
              <a:t>Mobile</a:t>
            </a:r>
          </a:p>
        </p:txBody>
      </p:sp>
      <p:sp>
        <p:nvSpPr>
          <p:cNvPr id="16" name="TextBox 15">
            <a:extLst>
              <a:ext uri="{FF2B5EF4-FFF2-40B4-BE49-F238E27FC236}">
                <a16:creationId xmlns:a16="http://schemas.microsoft.com/office/drawing/2014/main" id="{22BC99AD-5689-4C67-88E5-5E45857E9081}"/>
              </a:ext>
            </a:extLst>
          </p:cNvPr>
          <p:cNvSpPr txBox="1"/>
          <p:nvPr/>
        </p:nvSpPr>
        <p:spPr>
          <a:xfrm>
            <a:off x="6225044" y="0"/>
            <a:ext cx="6096000" cy="584775"/>
          </a:xfrm>
          <a:prstGeom prst="rect">
            <a:avLst/>
          </a:prstGeom>
          <a:noFill/>
        </p:spPr>
        <p:txBody>
          <a:bodyPr wrap="square">
            <a:spAutoFit/>
          </a:bodyPr>
          <a:lstStyle/>
          <a:p>
            <a:pPr algn="ctr"/>
            <a:r>
              <a:rPr lang="en-US" sz="3200" dirty="0">
                <a:solidFill>
                  <a:srgbClr val="4759A4"/>
                </a:solidFill>
                <a:effectLst>
                  <a:outerShdw blurRad="50800" dist="38100" dir="5400000" algn="t" rotWithShape="0">
                    <a:srgbClr val="5263A7"/>
                  </a:outerShdw>
                </a:effectLst>
                <a:latin typeface="Century Gothic" panose="020B0502020202020204" pitchFamily="34" charset="0"/>
              </a:rPr>
              <a:t>Change your name (Mobile)</a:t>
            </a:r>
            <a:endParaRPr lang="en-CA" sz="3200" dirty="0">
              <a:solidFill>
                <a:srgbClr val="4759A4"/>
              </a:solidFill>
              <a:effectLst>
                <a:outerShdw blurRad="50800" dist="38100" dir="5400000" algn="t" rotWithShape="0">
                  <a:srgbClr val="5263A7"/>
                </a:outerShdw>
              </a:effectLst>
              <a:latin typeface="Century Gothic" panose="020B0502020202020204" pitchFamily="34" charset="0"/>
            </a:endParaRPr>
          </a:p>
        </p:txBody>
      </p:sp>
    </p:spTree>
    <p:extLst>
      <p:ext uri="{BB962C8B-B14F-4D97-AF65-F5344CB8AC3E}">
        <p14:creationId xmlns:p14="http://schemas.microsoft.com/office/powerpoint/2010/main" val="14371528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bg1">
                <a:lumMod val="75000"/>
              </a:schemeClr>
            </a:gs>
            <a:gs pos="83000">
              <a:schemeClr val="bg1">
                <a:lumMod val="75000"/>
              </a:schemeClr>
            </a:gs>
            <a:gs pos="100000">
              <a:schemeClr val="bg1">
                <a:lumMod val="85000"/>
              </a:schemeClr>
            </a:gs>
          </a:gsLst>
          <a:lin ang="5400000" scaled="1"/>
        </a:gradFill>
        <a:effectLst/>
      </p:bgPr>
    </p:bg>
    <p:spTree>
      <p:nvGrpSpPr>
        <p:cNvPr id="1" name=""/>
        <p:cNvGrpSpPr/>
        <p:nvPr/>
      </p:nvGrpSpPr>
      <p:grpSpPr>
        <a:xfrm>
          <a:off x="0" y="0"/>
          <a:ext cx="0" cy="0"/>
          <a:chOff x="0" y="0"/>
          <a:chExt cx="0" cy="0"/>
        </a:xfrm>
      </p:grpSpPr>
      <p:pic>
        <p:nvPicPr>
          <p:cNvPr id="7" name="Picture 6" descr="Graphical user interface, application, icon&#10;&#10;Description automatically generated">
            <a:extLst>
              <a:ext uri="{FF2B5EF4-FFF2-40B4-BE49-F238E27FC236}">
                <a16:creationId xmlns:a16="http://schemas.microsoft.com/office/drawing/2014/main" id="{3296C365-6073-481E-8C3F-6F2FA0D3741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0456" y="5360"/>
            <a:ext cx="1034919" cy="1034919"/>
          </a:xfrm>
          <a:prstGeom prst="rect">
            <a:avLst/>
          </a:prstGeom>
        </p:spPr>
      </p:pic>
      <p:sp>
        <p:nvSpPr>
          <p:cNvPr id="6" name="TextBox 5">
            <a:extLst>
              <a:ext uri="{FF2B5EF4-FFF2-40B4-BE49-F238E27FC236}">
                <a16:creationId xmlns:a16="http://schemas.microsoft.com/office/drawing/2014/main" id="{6240BC41-65F9-4D75-B9F8-595F570FC95B}"/>
              </a:ext>
            </a:extLst>
          </p:cNvPr>
          <p:cNvSpPr txBox="1"/>
          <p:nvPr/>
        </p:nvSpPr>
        <p:spPr>
          <a:xfrm>
            <a:off x="9012346" y="1820831"/>
            <a:ext cx="2189053" cy="523220"/>
          </a:xfrm>
          <a:prstGeom prst="rect">
            <a:avLst/>
          </a:prstGeom>
          <a:noFill/>
        </p:spPr>
        <p:txBody>
          <a:bodyPr wrap="square" rtlCol="0">
            <a:spAutoFit/>
          </a:bodyPr>
          <a:lstStyle/>
          <a:p>
            <a:pPr algn="ctr"/>
            <a:r>
              <a:rPr lang="en-US" sz="2800" dirty="0">
                <a:effectLst>
                  <a:outerShdw blurRad="50800" dist="38100" dir="5400000" algn="t" rotWithShape="0">
                    <a:prstClr val="black">
                      <a:alpha val="40000"/>
                    </a:prstClr>
                  </a:outerShdw>
                </a:effectLst>
                <a:latin typeface="Century Gothic" panose="020B0502020202020204" pitchFamily="34" charset="0"/>
              </a:rPr>
              <a:t> </a:t>
            </a:r>
            <a:endParaRPr lang="en-CA" sz="2800" dirty="0">
              <a:effectLst>
                <a:outerShdw blurRad="50800" dist="38100" dir="5400000" algn="t" rotWithShape="0">
                  <a:prstClr val="black">
                    <a:alpha val="40000"/>
                  </a:prstClr>
                </a:outerShdw>
              </a:effectLst>
              <a:latin typeface="Century Gothic" panose="020B0502020202020204" pitchFamily="34" charset="0"/>
            </a:endParaRPr>
          </a:p>
        </p:txBody>
      </p:sp>
      <p:sp>
        <p:nvSpPr>
          <p:cNvPr id="11" name="TextBox 10">
            <a:extLst>
              <a:ext uri="{FF2B5EF4-FFF2-40B4-BE49-F238E27FC236}">
                <a16:creationId xmlns:a16="http://schemas.microsoft.com/office/drawing/2014/main" id="{D1A0948E-7435-47F8-984D-3B23B46318D4}"/>
              </a:ext>
            </a:extLst>
          </p:cNvPr>
          <p:cNvSpPr txBox="1"/>
          <p:nvPr/>
        </p:nvSpPr>
        <p:spPr>
          <a:xfrm>
            <a:off x="1108788" y="3429000"/>
            <a:ext cx="9974424" cy="3170099"/>
          </a:xfrm>
          <a:prstGeom prst="rect">
            <a:avLst/>
          </a:prstGeom>
          <a:noFill/>
        </p:spPr>
        <p:txBody>
          <a:bodyPr wrap="square">
            <a:spAutoFit/>
          </a:bodyPr>
          <a:lstStyle/>
          <a:p>
            <a:pPr algn="ctr"/>
            <a:r>
              <a:rPr lang="en-US" sz="2000" dirty="0">
                <a:effectLst>
                  <a:outerShdw blurRad="50800" dist="38100" dir="5400000" algn="t" rotWithShape="0">
                    <a:prstClr val="black">
                      <a:alpha val="40000"/>
                    </a:prstClr>
                  </a:outerShdw>
                </a:effectLst>
                <a:latin typeface="Century Gothic" panose="020B0502020202020204" pitchFamily="34" charset="0"/>
              </a:rPr>
              <a:t>If you wish to speak at any point during the Conference, you will need to use the Raise Hand feature in Zoom to be put on the speakers list and be recognized by the Chair.</a:t>
            </a:r>
          </a:p>
          <a:p>
            <a:pPr algn="ctr"/>
            <a:r>
              <a:rPr lang="en-US" sz="2000" dirty="0">
                <a:effectLst>
                  <a:outerShdw blurRad="50800" dist="38100" dir="5400000" algn="t" rotWithShape="0">
                    <a:prstClr val="black">
                      <a:alpha val="40000"/>
                    </a:prstClr>
                  </a:outerShdw>
                </a:effectLst>
                <a:latin typeface="Century Gothic" panose="020B0502020202020204" pitchFamily="34" charset="0"/>
              </a:rPr>
              <a:t> </a:t>
            </a:r>
          </a:p>
          <a:p>
            <a:pPr algn="ctr"/>
            <a:r>
              <a:rPr lang="en-US" sz="2000" dirty="0">
                <a:effectLst>
                  <a:outerShdw blurRad="50800" dist="38100" dir="5400000" algn="t" rotWithShape="0">
                    <a:prstClr val="black">
                      <a:alpha val="40000"/>
                    </a:prstClr>
                  </a:outerShdw>
                </a:effectLst>
                <a:latin typeface="Century Gothic" panose="020B0502020202020204" pitchFamily="34" charset="0"/>
              </a:rPr>
              <a:t>This will put you in a cue. When you are called on by the chair, you will be allowed to unmute. Please unmute yourself and begin speaking.</a:t>
            </a:r>
          </a:p>
          <a:p>
            <a:pPr algn="ctr"/>
            <a:endParaRPr lang="en-US" sz="2000" dirty="0">
              <a:effectLst>
                <a:outerShdw blurRad="50800" dist="38100" dir="5400000" algn="t" rotWithShape="0">
                  <a:prstClr val="black">
                    <a:alpha val="40000"/>
                  </a:prstClr>
                </a:outerShdw>
              </a:effectLst>
              <a:latin typeface="Century Gothic" panose="020B0502020202020204" pitchFamily="34" charset="0"/>
            </a:endParaRPr>
          </a:p>
          <a:p>
            <a:pPr algn="ctr"/>
            <a:r>
              <a:rPr lang="en-US" sz="2000" dirty="0">
                <a:effectLst>
                  <a:outerShdw blurRad="50800" dist="38100" dir="5400000" algn="t" rotWithShape="0">
                    <a:prstClr val="black">
                      <a:alpha val="40000"/>
                    </a:prstClr>
                  </a:outerShdw>
                </a:effectLst>
                <a:latin typeface="Century Gothic" panose="020B0502020202020204" pitchFamily="34" charset="0"/>
              </a:rPr>
              <a:t>To Move/Second a Motion, you can also use the raise hand feature. </a:t>
            </a:r>
          </a:p>
          <a:p>
            <a:pPr algn="ctr"/>
            <a:endParaRPr lang="en-US" sz="2000" dirty="0">
              <a:effectLst>
                <a:outerShdw blurRad="50800" dist="38100" dir="5400000" algn="t" rotWithShape="0">
                  <a:prstClr val="black">
                    <a:alpha val="40000"/>
                  </a:prstClr>
                </a:outerShdw>
              </a:effectLst>
              <a:latin typeface="Century Gothic" panose="020B0502020202020204" pitchFamily="34" charset="0"/>
            </a:endParaRPr>
          </a:p>
          <a:p>
            <a:pPr algn="ctr"/>
            <a:r>
              <a:rPr lang="en-US" sz="2000" dirty="0">
                <a:effectLst>
                  <a:outerShdw blurRad="50800" dist="38100" dir="5400000" algn="t" rotWithShape="0">
                    <a:prstClr val="black">
                      <a:alpha val="40000"/>
                    </a:prstClr>
                  </a:outerShdw>
                </a:effectLst>
                <a:latin typeface="Century Gothic" panose="020B0502020202020204" pitchFamily="34" charset="0"/>
              </a:rPr>
              <a:t>To raise a point of order/privilege, please use the chat function.</a:t>
            </a:r>
          </a:p>
        </p:txBody>
      </p:sp>
      <p:pic>
        <p:nvPicPr>
          <p:cNvPr id="14" name="Picture 2" descr="How to Raise a Hand In Zoom">
            <a:extLst>
              <a:ext uri="{FF2B5EF4-FFF2-40B4-BE49-F238E27FC236}">
                <a16:creationId xmlns:a16="http://schemas.microsoft.com/office/drawing/2014/main" id="{612C71C8-F194-40A1-864A-7E6EF078899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00978" y="1305740"/>
            <a:ext cx="3845478" cy="1553399"/>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3">
            <a:extLst>
              <a:ext uri="{FF2B5EF4-FFF2-40B4-BE49-F238E27FC236}">
                <a16:creationId xmlns:a16="http://schemas.microsoft.com/office/drawing/2014/main" id="{6A368F12-CF1B-4FDF-BA2C-09E25E45ED6C}"/>
              </a:ext>
            </a:extLst>
          </p:cNvPr>
          <p:cNvPicPr>
            <a:picLocks noChangeAspect="1"/>
          </p:cNvPicPr>
          <p:nvPr/>
        </p:nvPicPr>
        <p:blipFill>
          <a:blip r:embed="rId4"/>
          <a:stretch>
            <a:fillRect/>
          </a:stretch>
        </p:blipFill>
        <p:spPr>
          <a:xfrm>
            <a:off x="6745545" y="1305741"/>
            <a:ext cx="3845478" cy="1553399"/>
          </a:xfrm>
          <a:prstGeom prst="rect">
            <a:avLst/>
          </a:prstGeom>
        </p:spPr>
      </p:pic>
      <p:sp>
        <p:nvSpPr>
          <p:cNvPr id="16" name="TextBox 15">
            <a:extLst>
              <a:ext uri="{FF2B5EF4-FFF2-40B4-BE49-F238E27FC236}">
                <a16:creationId xmlns:a16="http://schemas.microsoft.com/office/drawing/2014/main" id="{29D0F3D7-D168-425B-A8A3-7BB93B692717}"/>
              </a:ext>
            </a:extLst>
          </p:cNvPr>
          <p:cNvSpPr txBox="1"/>
          <p:nvPr/>
        </p:nvSpPr>
        <p:spPr>
          <a:xfrm>
            <a:off x="5934075" y="33697"/>
            <a:ext cx="6377444" cy="584775"/>
          </a:xfrm>
          <a:prstGeom prst="rect">
            <a:avLst/>
          </a:prstGeom>
          <a:noFill/>
        </p:spPr>
        <p:txBody>
          <a:bodyPr wrap="square">
            <a:spAutoFit/>
          </a:bodyPr>
          <a:lstStyle/>
          <a:p>
            <a:pPr algn="ctr"/>
            <a:r>
              <a:rPr lang="en-US" sz="3200" dirty="0">
                <a:solidFill>
                  <a:srgbClr val="4759A4"/>
                </a:solidFill>
                <a:effectLst>
                  <a:outerShdw blurRad="50800" dist="38100" dir="5400000" algn="t" rotWithShape="0">
                    <a:srgbClr val="5263A7"/>
                  </a:outerShdw>
                </a:effectLst>
                <a:latin typeface="Century Gothic" panose="020B0502020202020204" pitchFamily="34" charset="0"/>
              </a:rPr>
              <a:t>Participating in Discussion (PC)</a:t>
            </a:r>
            <a:endParaRPr lang="en-CA" sz="3200" dirty="0">
              <a:solidFill>
                <a:srgbClr val="4759A4"/>
              </a:solidFill>
              <a:effectLst>
                <a:outerShdw blurRad="50800" dist="38100" dir="5400000" algn="t" rotWithShape="0">
                  <a:srgbClr val="5263A7"/>
                </a:outerShdw>
              </a:effectLst>
              <a:latin typeface="Century Gothic" panose="020B0502020202020204" pitchFamily="34" charset="0"/>
            </a:endParaRPr>
          </a:p>
        </p:txBody>
      </p:sp>
    </p:spTree>
    <p:extLst>
      <p:ext uri="{BB962C8B-B14F-4D97-AF65-F5344CB8AC3E}">
        <p14:creationId xmlns:p14="http://schemas.microsoft.com/office/powerpoint/2010/main" val="294650439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bg1">
                <a:lumMod val="75000"/>
              </a:schemeClr>
            </a:gs>
            <a:gs pos="83000">
              <a:schemeClr val="bg1">
                <a:lumMod val="75000"/>
              </a:schemeClr>
            </a:gs>
            <a:gs pos="100000">
              <a:schemeClr val="bg1">
                <a:lumMod val="85000"/>
              </a:schemeClr>
            </a:gs>
          </a:gsLst>
          <a:lin ang="5400000" scaled="1"/>
        </a:gradFill>
        <a:effectLst/>
      </p:bgPr>
    </p:bg>
    <p:spTree>
      <p:nvGrpSpPr>
        <p:cNvPr id="1" name=""/>
        <p:cNvGrpSpPr/>
        <p:nvPr/>
      </p:nvGrpSpPr>
      <p:grpSpPr>
        <a:xfrm>
          <a:off x="0" y="0"/>
          <a:ext cx="0" cy="0"/>
          <a:chOff x="0" y="0"/>
          <a:chExt cx="0" cy="0"/>
        </a:xfrm>
      </p:grpSpPr>
      <p:pic>
        <p:nvPicPr>
          <p:cNvPr id="7" name="Picture 6" descr="Graphical user interface, application, icon&#10;&#10;Description automatically generated">
            <a:extLst>
              <a:ext uri="{FF2B5EF4-FFF2-40B4-BE49-F238E27FC236}">
                <a16:creationId xmlns:a16="http://schemas.microsoft.com/office/drawing/2014/main" id="{3296C365-6073-481E-8C3F-6F2FA0D3741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0456" y="5360"/>
            <a:ext cx="1034919" cy="1034919"/>
          </a:xfrm>
          <a:prstGeom prst="rect">
            <a:avLst/>
          </a:prstGeom>
        </p:spPr>
      </p:pic>
      <p:sp>
        <p:nvSpPr>
          <p:cNvPr id="6" name="TextBox 5">
            <a:extLst>
              <a:ext uri="{FF2B5EF4-FFF2-40B4-BE49-F238E27FC236}">
                <a16:creationId xmlns:a16="http://schemas.microsoft.com/office/drawing/2014/main" id="{6240BC41-65F9-4D75-B9F8-595F570FC95B}"/>
              </a:ext>
            </a:extLst>
          </p:cNvPr>
          <p:cNvSpPr txBox="1"/>
          <p:nvPr/>
        </p:nvSpPr>
        <p:spPr>
          <a:xfrm>
            <a:off x="9012346" y="1820831"/>
            <a:ext cx="2189053" cy="523220"/>
          </a:xfrm>
          <a:prstGeom prst="rect">
            <a:avLst/>
          </a:prstGeom>
          <a:noFill/>
        </p:spPr>
        <p:txBody>
          <a:bodyPr wrap="square" rtlCol="0">
            <a:spAutoFit/>
          </a:bodyPr>
          <a:lstStyle/>
          <a:p>
            <a:pPr algn="ctr"/>
            <a:r>
              <a:rPr lang="en-US" sz="2800" dirty="0">
                <a:effectLst>
                  <a:outerShdw blurRad="50800" dist="38100" dir="5400000" algn="t" rotWithShape="0">
                    <a:prstClr val="black">
                      <a:alpha val="40000"/>
                    </a:prstClr>
                  </a:outerShdw>
                </a:effectLst>
                <a:latin typeface="Century Gothic" panose="020B0502020202020204" pitchFamily="34" charset="0"/>
              </a:rPr>
              <a:t> </a:t>
            </a:r>
            <a:endParaRPr lang="en-CA" sz="2800" dirty="0">
              <a:effectLst>
                <a:outerShdw blurRad="50800" dist="38100" dir="5400000" algn="t" rotWithShape="0">
                  <a:prstClr val="black">
                    <a:alpha val="40000"/>
                  </a:prstClr>
                </a:outerShdw>
              </a:effectLst>
              <a:latin typeface="Century Gothic" panose="020B0502020202020204" pitchFamily="34" charset="0"/>
            </a:endParaRPr>
          </a:p>
        </p:txBody>
      </p:sp>
      <p:sp>
        <p:nvSpPr>
          <p:cNvPr id="12" name="TextBox 11">
            <a:extLst>
              <a:ext uri="{FF2B5EF4-FFF2-40B4-BE49-F238E27FC236}">
                <a16:creationId xmlns:a16="http://schemas.microsoft.com/office/drawing/2014/main" id="{B4FF32DF-247E-486A-A438-D6B0B1F404E2}"/>
              </a:ext>
            </a:extLst>
          </p:cNvPr>
          <p:cNvSpPr txBox="1"/>
          <p:nvPr/>
        </p:nvSpPr>
        <p:spPr>
          <a:xfrm>
            <a:off x="9081372" y="2459504"/>
            <a:ext cx="2329950" cy="1938992"/>
          </a:xfrm>
          <a:prstGeom prst="rect">
            <a:avLst/>
          </a:prstGeom>
          <a:noFill/>
        </p:spPr>
        <p:txBody>
          <a:bodyPr wrap="square" rtlCol="0">
            <a:spAutoFit/>
          </a:bodyPr>
          <a:lstStyle/>
          <a:p>
            <a:pPr algn="ctr"/>
            <a:r>
              <a:rPr lang="en-US" sz="2400" dirty="0">
                <a:effectLst>
                  <a:outerShdw blurRad="50800" dist="38100" dir="5400000" algn="t" rotWithShape="0">
                    <a:prstClr val="black">
                      <a:alpha val="40000"/>
                    </a:prstClr>
                  </a:outerShdw>
                </a:effectLst>
                <a:latin typeface="Century Gothic" panose="020B0502020202020204" pitchFamily="34" charset="0"/>
              </a:rPr>
              <a:t>2. Select the ‘Raise Hand’ option from  the popup menu.</a:t>
            </a:r>
          </a:p>
        </p:txBody>
      </p:sp>
      <p:sp>
        <p:nvSpPr>
          <p:cNvPr id="15" name="TextBox 14">
            <a:extLst>
              <a:ext uri="{FF2B5EF4-FFF2-40B4-BE49-F238E27FC236}">
                <a16:creationId xmlns:a16="http://schemas.microsoft.com/office/drawing/2014/main" id="{783DE870-3671-4106-A877-501B658298CF}"/>
              </a:ext>
            </a:extLst>
          </p:cNvPr>
          <p:cNvSpPr txBox="1"/>
          <p:nvPr/>
        </p:nvSpPr>
        <p:spPr>
          <a:xfrm>
            <a:off x="-1599880" y="809446"/>
            <a:ext cx="4355589" cy="461665"/>
          </a:xfrm>
          <a:prstGeom prst="rect">
            <a:avLst/>
          </a:prstGeom>
          <a:noFill/>
        </p:spPr>
        <p:txBody>
          <a:bodyPr wrap="square" rtlCol="0">
            <a:spAutoFit/>
          </a:bodyPr>
          <a:lstStyle/>
          <a:p>
            <a:pPr algn="ctr"/>
            <a:r>
              <a:rPr lang="en-US" sz="2400" dirty="0">
                <a:effectLst>
                  <a:outerShdw blurRad="50800" dist="38100" dir="5400000" algn="t" rotWithShape="0">
                    <a:prstClr val="black">
                      <a:alpha val="40000"/>
                    </a:prstClr>
                  </a:outerShdw>
                </a:effectLst>
                <a:latin typeface="Century Gothic" panose="020B0502020202020204" pitchFamily="34" charset="0"/>
              </a:rPr>
              <a:t>Mobile</a:t>
            </a:r>
          </a:p>
        </p:txBody>
      </p:sp>
      <p:pic>
        <p:nvPicPr>
          <p:cNvPr id="10" name="Picture 9">
            <a:extLst>
              <a:ext uri="{FF2B5EF4-FFF2-40B4-BE49-F238E27FC236}">
                <a16:creationId xmlns:a16="http://schemas.microsoft.com/office/drawing/2014/main" id="{E1DF3BE2-E3D0-4946-82BD-A4BA29135A21}"/>
              </a:ext>
            </a:extLst>
          </p:cNvPr>
          <p:cNvPicPr>
            <a:picLocks noChangeAspect="1"/>
          </p:cNvPicPr>
          <p:nvPr/>
        </p:nvPicPr>
        <p:blipFill>
          <a:blip r:embed="rId3"/>
          <a:stretch>
            <a:fillRect/>
          </a:stretch>
        </p:blipFill>
        <p:spPr>
          <a:xfrm>
            <a:off x="3578134" y="1396108"/>
            <a:ext cx="2517866" cy="4852836"/>
          </a:xfrm>
          <a:prstGeom prst="rect">
            <a:avLst/>
          </a:prstGeom>
        </p:spPr>
      </p:pic>
      <p:pic>
        <p:nvPicPr>
          <p:cNvPr id="11" name="Picture 10">
            <a:extLst>
              <a:ext uri="{FF2B5EF4-FFF2-40B4-BE49-F238E27FC236}">
                <a16:creationId xmlns:a16="http://schemas.microsoft.com/office/drawing/2014/main" id="{2864FEBC-AA52-41B5-AF59-DA5887AF4DC5}"/>
              </a:ext>
            </a:extLst>
          </p:cNvPr>
          <p:cNvPicPr>
            <a:picLocks noChangeAspect="1"/>
          </p:cNvPicPr>
          <p:nvPr/>
        </p:nvPicPr>
        <p:blipFill>
          <a:blip r:embed="rId4"/>
          <a:stretch>
            <a:fillRect/>
          </a:stretch>
        </p:blipFill>
        <p:spPr>
          <a:xfrm>
            <a:off x="6260727" y="1386827"/>
            <a:ext cx="2517866" cy="4862117"/>
          </a:xfrm>
          <a:prstGeom prst="rect">
            <a:avLst/>
          </a:prstGeom>
        </p:spPr>
      </p:pic>
      <p:sp>
        <p:nvSpPr>
          <p:cNvPr id="14" name="TextBox 13">
            <a:extLst>
              <a:ext uri="{FF2B5EF4-FFF2-40B4-BE49-F238E27FC236}">
                <a16:creationId xmlns:a16="http://schemas.microsoft.com/office/drawing/2014/main" id="{08937F4C-DEAC-43E6-B5F9-1055624828B3}"/>
              </a:ext>
            </a:extLst>
          </p:cNvPr>
          <p:cNvSpPr txBox="1"/>
          <p:nvPr/>
        </p:nvSpPr>
        <p:spPr>
          <a:xfrm>
            <a:off x="780678" y="1844365"/>
            <a:ext cx="2329950" cy="3785652"/>
          </a:xfrm>
          <a:prstGeom prst="rect">
            <a:avLst/>
          </a:prstGeom>
          <a:noFill/>
        </p:spPr>
        <p:txBody>
          <a:bodyPr wrap="square" rtlCol="0">
            <a:spAutoFit/>
          </a:bodyPr>
          <a:lstStyle/>
          <a:p>
            <a:pPr algn="ctr"/>
            <a:r>
              <a:rPr lang="en-US" sz="2400" dirty="0">
                <a:effectLst>
                  <a:outerShdw blurRad="50800" dist="38100" dir="5400000" algn="t" rotWithShape="0">
                    <a:prstClr val="black">
                      <a:alpha val="40000"/>
                    </a:prstClr>
                  </a:outerShdw>
                </a:effectLst>
                <a:latin typeface="Century Gothic" panose="020B0502020202020204" pitchFamily="34" charset="0"/>
              </a:rPr>
              <a:t>1. To raise your hand to speak up, tap  on the ‘More’ button from the  meeting controls at the bottom right  corner of the screen.</a:t>
            </a:r>
          </a:p>
        </p:txBody>
      </p:sp>
      <p:sp>
        <p:nvSpPr>
          <p:cNvPr id="16" name="TextBox 15">
            <a:extLst>
              <a:ext uri="{FF2B5EF4-FFF2-40B4-BE49-F238E27FC236}">
                <a16:creationId xmlns:a16="http://schemas.microsoft.com/office/drawing/2014/main" id="{EEDDB982-23F2-4759-92B3-DAAFC6D7422B}"/>
              </a:ext>
            </a:extLst>
          </p:cNvPr>
          <p:cNvSpPr txBox="1"/>
          <p:nvPr/>
        </p:nvSpPr>
        <p:spPr>
          <a:xfrm>
            <a:off x="5099192" y="24281"/>
            <a:ext cx="7358801" cy="584775"/>
          </a:xfrm>
          <a:prstGeom prst="rect">
            <a:avLst/>
          </a:prstGeom>
          <a:noFill/>
        </p:spPr>
        <p:txBody>
          <a:bodyPr wrap="square">
            <a:spAutoFit/>
          </a:bodyPr>
          <a:lstStyle/>
          <a:p>
            <a:pPr algn="ctr"/>
            <a:r>
              <a:rPr lang="en-US" sz="3200" dirty="0">
                <a:solidFill>
                  <a:srgbClr val="4759A4"/>
                </a:solidFill>
                <a:effectLst>
                  <a:outerShdw blurRad="50800" dist="38100" dir="5400000" algn="t" rotWithShape="0">
                    <a:srgbClr val="5263A7"/>
                  </a:outerShdw>
                </a:effectLst>
                <a:latin typeface="Century Gothic" panose="020B0502020202020204" pitchFamily="34" charset="0"/>
              </a:rPr>
              <a:t>Participating in Discussion (Mobile)</a:t>
            </a:r>
            <a:endParaRPr lang="en-CA" sz="3200" dirty="0">
              <a:solidFill>
                <a:srgbClr val="4759A4"/>
              </a:solidFill>
              <a:effectLst>
                <a:outerShdw blurRad="50800" dist="38100" dir="5400000" algn="t" rotWithShape="0">
                  <a:srgbClr val="5263A7"/>
                </a:outerShdw>
              </a:effectLst>
              <a:latin typeface="Century Gothic" panose="020B0502020202020204" pitchFamily="34" charset="0"/>
            </a:endParaRPr>
          </a:p>
        </p:txBody>
      </p:sp>
    </p:spTree>
    <p:extLst>
      <p:ext uri="{BB962C8B-B14F-4D97-AF65-F5344CB8AC3E}">
        <p14:creationId xmlns:p14="http://schemas.microsoft.com/office/powerpoint/2010/main" val="200161141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bg1">
                <a:lumMod val="75000"/>
              </a:schemeClr>
            </a:gs>
            <a:gs pos="83000">
              <a:schemeClr val="bg1">
                <a:lumMod val="75000"/>
              </a:schemeClr>
            </a:gs>
            <a:gs pos="100000">
              <a:schemeClr val="bg1">
                <a:lumMod val="85000"/>
              </a:schemeClr>
            </a:gs>
          </a:gsLst>
          <a:lin ang="5400000" scaled="1"/>
        </a:gradFill>
        <a:effectLst/>
      </p:bgPr>
    </p:bg>
    <p:spTree>
      <p:nvGrpSpPr>
        <p:cNvPr id="1" name=""/>
        <p:cNvGrpSpPr/>
        <p:nvPr/>
      </p:nvGrpSpPr>
      <p:grpSpPr>
        <a:xfrm>
          <a:off x="0" y="0"/>
          <a:ext cx="0" cy="0"/>
          <a:chOff x="0" y="0"/>
          <a:chExt cx="0" cy="0"/>
        </a:xfrm>
      </p:grpSpPr>
      <p:pic>
        <p:nvPicPr>
          <p:cNvPr id="7" name="Picture 6" descr="Graphical user interface, application, icon&#10;&#10;Description automatically generated">
            <a:extLst>
              <a:ext uri="{FF2B5EF4-FFF2-40B4-BE49-F238E27FC236}">
                <a16:creationId xmlns:a16="http://schemas.microsoft.com/office/drawing/2014/main" id="{3296C365-6073-481E-8C3F-6F2FA0D3741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0456" y="5360"/>
            <a:ext cx="1034919" cy="1034919"/>
          </a:xfrm>
          <a:prstGeom prst="rect">
            <a:avLst/>
          </a:prstGeom>
        </p:spPr>
      </p:pic>
      <p:sp>
        <p:nvSpPr>
          <p:cNvPr id="6" name="TextBox 5">
            <a:extLst>
              <a:ext uri="{FF2B5EF4-FFF2-40B4-BE49-F238E27FC236}">
                <a16:creationId xmlns:a16="http://schemas.microsoft.com/office/drawing/2014/main" id="{6240BC41-65F9-4D75-B9F8-595F570FC95B}"/>
              </a:ext>
            </a:extLst>
          </p:cNvPr>
          <p:cNvSpPr txBox="1"/>
          <p:nvPr/>
        </p:nvSpPr>
        <p:spPr>
          <a:xfrm>
            <a:off x="9012346" y="1820831"/>
            <a:ext cx="2189053" cy="523220"/>
          </a:xfrm>
          <a:prstGeom prst="rect">
            <a:avLst/>
          </a:prstGeom>
          <a:noFill/>
        </p:spPr>
        <p:txBody>
          <a:bodyPr wrap="square" rtlCol="0">
            <a:spAutoFit/>
          </a:bodyPr>
          <a:lstStyle/>
          <a:p>
            <a:pPr algn="ctr"/>
            <a:r>
              <a:rPr lang="en-US" sz="2800" dirty="0">
                <a:effectLst>
                  <a:outerShdw blurRad="50800" dist="38100" dir="5400000" algn="t" rotWithShape="0">
                    <a:prstClr val="black">
                      <a:alpha val="40000"/>
                    </a:prstClr>
                  </a:outerShdw>
                </a:effectLst>
                <a:latin typeface="Century Gothic" panose="020B0502020202020204" pitchFamily="34" charset="0"/>
              </a:rPr>
              <a:t> </a:t>
            </a:r>
            <a:endParaRPr lang="en-CA" sz="2800" dirty="0">
              <a:effectLst>
                <a:outerShdw blurRad="50800" dist="38100" dir="5400000" algn="t" rotWithShape="0">
                  <a:prstClr val="black">
                    <a:alpha val="40000"/>
                  </a:prstClr>
                </a:outerShdw>
              </a:effectLst>
              <a:latin typeface="Century Gothic" panose="020B0502020202020204" pitchFamily="34" charset="0"/>
            </a:endParaRPr>
          </a:p>
        </p:txBody>
      </p:sp>
      <p:sp>
        <p:nvSpPr>
          <p:cNvPr id="12" name="TextBox 11">
            <a:extLst>
              <a:ext uri="{FF2B5EF4-FFF2-40B4-BE49-F238E27FC236}">
                <a16:creationId xmlns:a16="http://schemas.microsoft.com/office/drawing/2014/main" id="{B4FF32DF-247E-486A-A438-D6B0B1F404E2}"/>
              </a:ext>
            </a:extLst>
          </p:cNvPr>
          <p:cNvSpPr txBox="1"/>
          <p:nvPr/>
        </p:nvSpPr>
        <p:spPr>
          <a:xfrm>
            <a:off x="577914" y="2493767"/>
            <a:ext cx="3345606" cy="2677656"/>
          </a:xfrm>
          <a:prstGeom prst="rect">
            <a:avLst/>
          </a:prstGeom>
          <a:noFill/>
        </p:spPr>
        <p:txBody>
          <a:bodyPr wrap="square" rtlCol="0">
            <a:spAutoFit/>
          </a:bodyPr>
          <a:lstStyle/>
          <a:p>
            <a:pPr algn="ctr"/>
            <a:r>
              <a:rPr lang="en-US" sz="2400" dirty="0">
                <a:effectLst>
                  <a:outerShdw blurRad="50800" dist="38100" dir="5400000" algn="t" rotWithShape="0">
                    <a:prstClr val="black">
                      <a:alpha val="40000"/>
                    </a:prstClr>
                  </a:outerShdw>
                </a:effectLst>
                <a:latin typeface="Century Gothic" panose="020B0502020202020204" pitchFamily="34" charset="0"/>
              </a:rPr>
              <a:t>Zoom allows users to dial into meetings directly  from a phone, without the use of an application. To  do so:</a:t>
            </a:r>
          </a:p>
        </p:txBody>
      </p:sp>
      <p:sp>
        <p:nvSpPr>
          <p:cNvPr id="15" name="TextBox 14">
            <a:extLst>
              <a:ext uri="{FF2B5EF4-FFF2-40B4-BE49-F238E27FC236}">
                <a16:creationId xmlns:a16="http://schemas.microsoft.com/office/drawing/2014/main" id="{783DE870-3671-4106-A877-501B658298CF}"/>
              </a:ext>
            </a:extLst>
          </p:cNvPr>
          <p:cNvSpPr txBox="1"/>
          <p:nvPr/>
        </p:nvSpPr>
        <p:spPr>
          <a:xfrm>
            <a:off x="-1599880" y="809446"/>
            <a:ext cx="4355589" cy="461665"/>
          </a:xfrm>
          <a:prstGeom prst="rect">
            <a:avLst/>
          </a:prstGeom>
          <a:noFill/>
        </p:spPr>
        <p:txBody>
          <a:bodyPr wrap="square" rtlCol="0">
            <a:spAutoFit/>
          </a:bodyPr>
          <a:lstStyle/>
          <a:p>
            <a:pPr algn="ctr"/>
            <a:r>
              <a:rPr lang="en-US" sz="2400" dirty="0">
                <a:effectLst>
                  <a:outerShdw blurRad="50800" dist="38100" dir="5400000" algn="t" rotWithShape="0">
                    <a:prstClr val="black">
                      <a:alpha val="40000"/>
                    </a:prstClr>
                  </a:outerShdw>
                </a:effectLst>
                <a:latin typeface="Century Gothic" panose="020B0502020202020204" pitchFamily="34" charset="0"/>
              </a:rPr>
              <a:t>Mobile</a:t>
            </a:r>
          </a:p>
        </p:txBody>
      </p:sp>
      <p:pic>
        <p:nvPicPr>
          <p:cNvPr id="9" name="Picture 8">
            <a:extLst>
              <a:ext uri="{FF2B5EF4-FFF2-40B4-BE49-F238E27FC236}">
                <a16:creationId xmlns:a16="http://schemas.microsoft.com/office/drawing/2014/main" id="{3270D587-4B65-4FF3-AA99-DFA65D9FA8B4}"/>
              </a:ext>
            </a:extLst>
          </p:cNvPr>
          <p:cNvPicPr>
            <a:picLocks noChangeAspect="1"/>
          </p:cNvPicPr>
          <p:nvPr/>
        </p:nvPicPr>
        <p:blipFill>
          <a:blip r:embed="rId3"/>
          <a:stretch>
            <a:fillRect/>
          </a:stretch>
        </p:blipFill>
        <p:spPr>
          <a:xfrm>
            <a:off x="4513951" y="1271111"/>
            <a:ext cx="3164098" cy="4133446"/>
          </a:xfrm>
          <a:prstGeom prst="rect">
            <a:avLst/>
          </a:prstGeom>
        </p:spPr>
      </p:pic>
      <p:sp>
        <p:nvSpPr>
          <p:cNvPr id="13" name="TextBox 12">
            <a:extLst>
              <a:ext uri="{FF2B5EF4-FFF2-40B4-BE49-F238E27FC236}">
                <a16:creationId xmlns:a16="http://schemas.microsoft.com/office/drawing/2014/main" id="{914A8392-9B44-416B-A0EA-897CE0837E2B}"/>
              </a:ext>
            </a:extLst>
          </p:cNvPr>
          <p:cNvSpPr txBox="1"/>
          <p:nvPr/>
        </p:nvSpPr>
        <p:spPr>
          <a:xfrm>
            <a:off x="8268480" y="2493767"/>
            <a:ext cx="3671868" cy="2677656"/>
          </a:xfrm>
          <a:prstGeom prst="rect">
            <a:avLst/>
          </a:prstGeom>
          <a:noFill/>
        </p:spPr>
        <p:txBody>
          <a:bodyPr wrap="square" rtlCol="0">
            <a:spAutoFit/>
          </a:bodyPr>
          <a:lstStyle/>
          <a:p>
            <a:pPr algn="ctr"/>
            <a:r>
              <a:rPr lang="en-US" sz="2400" dirty="0">
                <a:effectLst>
                  <a:outerShdw blurRad="50800" dist="38100" dir="5400000" algn="t" rotWithShape="0">
                    <a:prstClr val="black">
                      <a:alpha val="40000"/>
                    </a:prstClr>
                  </a:outerShdw>
                </a:effectLst>
                <a:latin typeface="Century Gothic" panose="020B0502020202020204" pitchFamily="34" charset="0"/>
              </a:rPr>
              <a:t>1. Dial *9 on their phone’s dial pad.</a:t>
            </a:r>
          </a:p>
          <a:p>
            <a:pPr marL="457200" indent="-457200" algn="ctr">
              <a:buAutoNum type="arabicPeriod"/>
            </a:pPr>
            <a:endParaRPr lang="en-US" sz="2400" dirty="0">
              <a:effectLst>
                <a:outerShdw blurRad="50800" dist="38100" dir="5400000" algn="t" rotWithShape="0">
                  <a:prstClr val="black">
                    <a:alpha val="40000"/>
                  </a:prstClr>
                </a:outerShdw>
              </a:effectLst>
              <a:latin typeface="Century Gothic" panose="020B0502020202020204" pitchFamily="34" charset="0"/>
            </a:endParaRPr>
          </a:p>
          <a:p>
            <a:pPr algn="ctr"/>
            <a:r>
              <a:rPr lang="en-US" sz="2400" dirty="0">
                <a:effectLst>
                  <a:outerShdw blurRad="50800" dist="38100" dir="5400000" algn="t" rotWithShape="0">
                    <a:prstClr val="black">
                      <a:alpha val="40000"/>
                    </a:prstClr>
                  </a:outerShdw>
                </a:effectLst>
                <a:latin typeface="Century Gothic" panose="020B0502020202020204" pitchFamily="34" charset="0"/>
              </a:rPr>
              <a:t>2. To lower hand, participant must once again dial *9 on their phone’s dial pad.</a:t>
            </a:r>
          </a:p>
        </p:txBody>
      </p:sp>
      <p:sp>
        <p:nvSpPr>
          <p:cNvPr id="16" name="TextBox 15">
            <a:extLst>
              <a:ext uri="{FF2B5EF4-FFF2-40B4-BE49-F238E27FC236}">
                <a16:creationId xmlns:a16="http://schemas.microsoft.com/office/drawing/2014/main" id="{FAAB7207-5BD7-48A2-BDB0-A7D3B7594ED7}"/>
              </a:ext>
            </a:extLst>
          </p:cNvPr>
          <p:cNvSpPr txBox="1"/>
          <p:nvPr/>
        </p:nvSpPr>
        <p:spPr>
          <a:xfrm>
            <a:off x="5429250" y="0"/>
            <a:ext cx="6853694" cy="584775"/>
          </a:xfrm>
          <a:prstGeom prst="rect">
            <a:avLst/>
          </a:prstGeom>
          <a:noFill/>
        </p:spPr>
        <p:txBody>
          <a:bodyPr wrap="square">
            <a:spAutoFit/>
          </a:bodyPr>
          <a:lstStyle/>
          <a:p>
            <a:pPr algn="ctr"/>
            <a:r>
              <a:rPr lang="en-US" sz="3200" dirty="0">
                <a:solidFill>
                  <a:srgbClr val="4759A4"/>
                </a:solidFill>
                <a:effectLst>
                  <a:outerShdw blurRad="50800" dist="38100" dir="5400000" algn="t" rotWithShape="0">
                    <a:srgbClr val="5263A7"/>
                  </a:outerShdw>
                </a:effectLst>
                <a:latin typeface="Century Gothic" panose="020B0502020202020204" pitchFamily="34" charset="0"/>
              </a:rPr>
              <a:t>Raising your hand through dial-in</a:t>
            </a:r>
            <a:endParaRPr lang="en-CA" sz="3200" dirty="0">
              <a:solidFill>
                <a:srgbClr val="4759A4"/>
              </a:solidFill>
              <a:effectLst>
                <a:outerShdw blurRad="50800" dist="38100" dir="5400000" algn="t" rotWithShape="0">
                  <a:srgbClr val="5263A7"/>
                </a:outerShdw>
              </a:effectLst>
              <a:latin typeface="Century Gothic" panose="020B0502020202020204" pitchFamily="34" charset="0"/>
            </a:endParaRPr>
          </a:p>
        </p:txBody>
      </p:sp>
    </p:spTree>
    <p:extLst>
      <p:ext uri="{BB962C8B-B14F-4D97-AF65-F5344CB8AC3E}">
        <p14:creationId xmlns:p14="http://schemas.microsoft.com/office/powerpoint/2010/main" val="422252307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bg1">
                <a:lumMod val="75000"/>
              </a:schemeClr>
            </a:gs>
            <a:gs pos="83000">
              <a:schemeClr val="bg1">
                <a:lumMod val="75000"/>
              </a:schemeClr>
            </a:gs>
            <a:gs pos="100000">
              <a:schemeClr val="bg1">
                <a:lumMod val="85000"/>
              </a:schemeClr>
            </a:gs>
          </a:gsLst>
          <a:lin ang="5400000" scaled="1"/>
        </a:gradFill>
        <a:effectLst/>
      </p:bgPr>
    </p:bg>
    <p:spTree>
      <p:nvGrpSpPr>
        <p:cNvPr id="1" name=""/>
        <p:cNvGrpSpPr/>
        <p:nvPr/>
      </p:nvGrpSpPr>
      <p:grpSpPr>
        <a:xfrm>
          <a:off x="0" y="0"/>
          <a:ext cx="0" cy="0"/>
          <a:chOff x="0" y="0"/>
          <a:chExt cx="0" cy="0"/>
        </a:xfrm>
      </p:grpSpPr>
      <p:pic>
        <p:nvPicPr>
          <p:cNvPr id="7" name="Picture 6" descr="Graphical user interface, application, icon&#10;&#10;Description automatically generated">
            <a:extLst>
              <a:ext uri="{FF2B5EF4-FFF2-40B4-BE49-F238E27FC236}">
                <a16:creationId xmlns:a16="http://schemas.microsoft.com/office/drawing/2014/main" id="{3296C365-6073-481E-8C3F-6F2FA0D3741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0456" y="5360"/>
            <a:ext cx="1034919" cy="1034919"/>
          </a:xfrm>
          <a:prstGeom prst="rect">
            <a:avLst/>
          </a:prstGeom>
        </p:spPr>
      </p:pic>
      <p:sp>
        <p:nvSpPr>
          <p:cNvPr id="6" name="TextBox 5">
            <a:extLst>
              <a:ext uri="{FF2B5EF4-FFF2-40B4-BE49-F238E27FC236}">
                <a16:creationId xmlns:a16="http://schemas.microsoft.com/office/drawing/2014/main" id="{6240BC41-65F9-4D75-B9F8-595F570FC95B}"/>
              </a:ext>
            </a:extLst>
          </p:cNvPr>
          <p:cNvSpPr txBox="1"/>
          <p:nvPr/>
        </p:nvSpPr>
        <p:spPr>
          <a:xfrm>
            <a:off x="9012346" y="1820831"/>
            <a:ext cx="2189053" cy="523220"/>
          </a:xfrm>
          <a:prstGeom prst="rect">
            <a:avLst/>
          </a:prstGeom>
          <a:noFill/>
        </p:spPr>
        <p:txBody>
          <a:bodyPr wrap="square" rtlCol="0">
            <a:spAutoFit/>
          </a:bodyPr>
          <a:lstStyle/>
          <a:p>
            <a:pPr algn="ctr"/>
            <a:r>
              <a:rPr lang="en-US" sz="2800" dirty="0">
                <a:effectLst>
                  <a:outerShdw blurRad="50800" dist="38100" dir="5400000" algn="t" rotWithShape="0">
                    <a:prstClr val="black">
                      <a:alpha val="40000"/>
                    </a:prstClr>
                  </a:outerShdw>
                </a:effectLst>
                <a:latin typeface="Century Gothic" panose="020B0502020202020204" pitchFamily="34" charset="0"/>
              </a:rPr>
              <a:t> </a:t>
            </a:r>
            <a:endParaRPr lang="en-CA" sz="2800" dirty="0">
              <a:effectLst>
                <a:outerShdw blurRad="50800" dist="38100" dir="5400000" algn="t" rotWithShape="0">
                  <a:prstClr val="black">
                    <a:alpha val="40000"/>
                  </a:prstClr>
                </a:outerShdw>
              </a:effectLst>
              <a:latin typeface="Century Gothic" panose="020B0502020202020204" pitchFamily="34" charset="0"/>
            </a:endParaRPr>
          </a:p>
        </p:txBody>
      </p:sp>
      <p:pic>
        <p:nvPicPr>
          <p:cNvPr id="11" name="Picture 10" descr="Graphical user interface, application&#10;&#10;Description automatically generated">
            <a:extLst>
              <a:ext uri="{FF2B5EF4-FFF2-40B4-BE49-F238E27FC236}">
                <a16:creationId xmlns:a16="http://schemas.microsoft.com/office/drawing/2014/main" id="{7AD2F67C-F390-4C64-94FF-122CFA127D7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96059" y="972674"/>
            <a:ext cx="2867051" cy="3714801"/>
          </a:xfrm>
          <a:prstGeom prst="rect">
            <a:avLst/>
          </a:prstGeom>
        </p:spPr>
      </p:pic>
      <p:sp>
        <p:nvSpPr>
          <p:cNvPr id="14" name="TextBox 13">
            <a:extLst>
              <a:ext uri="{FF2B5EF4-FFF2-40B4-BE49-F238E27FC236}">
                <a16:creationId xmlns:a16="http://schemas.microsoft.com/office/drawing/2014/main" id="{F0F04D8A-C8D1-4BB8-B537-21654505B747}"/>
              </a:ext>
            </a:extLst>
          </p:cNvPr>
          <p:cNvSpPr txBox="1"/>
          <p:nvPr/>
        </p:nvSpPr>
        <p:spPr>
          <a:xfrm>
            <a:off x="1083492" y="5029023"/>
            <a:ext cx="5364274" cy="830997"/>
          </a:xfrm>
          <a:prstGeom prst="rect">
            <a:avLst/>
          </a:prstGeom>
          <a:noFill/>
        </p:spPr>
        <p:txBody>
          <a:bodyPr wrap="square" rtlCol="0">
            <a:spAutoFit/>
          </a:bodyPr>
          <a:lstStyle/>
          <a:p>
            <a:pPr algn="ctr"/>
            <a:r>
              <a:rPr lang="en-US" sz="2400" dirty="0">
                <a:effectLst>
                  <a:outerShdw blurRad="50800" dist="38100" dir="5400000" algn="t" rotWithShape="0">
                    <a:prstClr val="black">
                      <a:alpha val="40000"/>
                    </a:prstClr>
                  </a:outerShdw>
                </a:effectLst>
                <a:latin typeface="Century Gothic" panose="020B0502020202020204" pitchFamily="34" charset="0"/>
              </a:rPr>
              <a:t>Locate the “Breakout Room” icon on the lower portion of your screen</a:t>
            </a:r>
          </a:p>
        </p:txBody>
      </p:sp>
      <p:pic>
        <p:nvPicPr>
          <p:cNvPr id="3" name="Picture 2">
            <a:extLst>
              <a:ext uri="{FF2B5EF4-FFF2-40B4-BE49-F238E27FC236}">
                <a16:creationId xmlns:a16="http://schemas.microsoft.com/office/drawing/2014/main" id="{DA7E5D68-6225-4146-A5DE-175E84886EED}"/>
              </a:ext>
            </a:extLst>
          </p:cNvPr>
          <p:cNvPicPr>
            <a:picLocks noChangeAspect="1"/>
          </p:cNvPicPr>
          <p:nvPr/>
        </p:nvPicPr>
        <p:blipFill>
          <a:blip r:embed="rId4"/>
          <a:stretch>
            <a:fillRect/>
          </a:stretch>
        </p:blipFill>
        <p:spPr>
          <a:xfrm>
            <a:off x="1083492" y="972674"/>
            <a:ext cx="5388039" cy="3645778"/>
          </a:xfrm>
          <a:prstGeom prst="rect">
            <a:avLst/>
          </a:prstGeom>
        </p:spPr>
      </p:pic>
      <p:sp>
        <p:nvSpPr>
          <p:cNvPr id="4" name="Oval 3">
            <a:extLst>
              <a:ext uri="{FF2B5EF4-FFF2-40B4-BE49-F238E27FC236}">
                <a16:creationId xmlns:a16="http://schemas.microsoft.com/office/drawing/2014/main" id="{F7E2EE3D-03F5-49F2-A3E8-24B6C09BF64A}"/>
              </a:ext>
            </a:extLst>
          </p:cNvPr>
          <p:cNvSpPr/>
          <p:nvPr/>
        </p:nvSpPr>
        <p:spPr>
          <a:xfrm>
            <a:off x="4338805" y="4385057"/>
            <a:ext cx="290513" cy="273600"/>
          </a:xfrm>
          <a:prstGeom prst="ellipse">
            <a:avLst/>
          </a:prstGeom>
          <a:solidFill>
            <a:schemeClr val="accent1">
              <a:alpha val="22000"/>
            </a:schemeClr>
          </a:solid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6" name="TextBox 15">
            <a:extLst>
              <a:ext uri="{FF2B5EF4-FFF2-40B4-BE49-F238E27FC236}">
                <a16:creationId xmlns:a16="http://schemas.microsoft.com/office/drawing/2014/main" id="{8B8713BF-D895-4FFA-BA02-35CFD1E1E234}"/>
              </a:ext>
            </a:extLst>
          </p:cNvPr>
          <p:cNvSpPr txBox="1"/>
          <p:nvPr/>
        </p:nvSpPr>
        <p:spPr>
          <a:xfrm>
            <a:off x="7139273" y="5029023"/>
            <a:ext cx="4380625" cy="1569660"/>
          </a:xfrm>
          <a:prstGeom prst="rect">
            <a:avLst/>
          </a:prstGeom>
          <a:noFill/>
        </p:spPr>
        <p:txBody>
          <a:bodyPr wrap="square" rtlCol="0">
            <a:spAutoFit/>
          </a:bodyPr>
          <a:lstStyle/>
          <a:p>
            <a:pPr algn="ctr"/>
            <a:r>
              <a:rPr lang="en-US" sz="2400" dirty="0">
                <a:effectLst>
                  <a:outerShdw blurRad="50800" dist="38100" dir="5400000" algn="t" rotWithShape="0">
                    <a:prstClr val="black">
                      <a:alpha val="40000"/>
                    </a:prstClr>
                  </a:outerShdw>
                </a:effectLst>
                <a:latin typeface="Century Gothic" panose="020B0502020202020204" pitchFamily="34" charset="0"/>
              </a:rPr>
              <a:t>If you are not already assigned, Please click “Join” on the appropriate breakout room</a:t>
            </a:r>
          </a:p>
        </p:txBody>
      </p:sp>
      <p:sp>
        <p:nvSpPr>
          <p:cNvPr id="17" name="TextBox 16">
            <a:extLst>
              <a:ext uri="{FF2B5EF4-FFF2-40B4-BE49-F238E27FC236}">
                <a16:creationId xmlns:a16="http://schemas.microsoft.com/office/drawing/2014/main" id="{C5C442C4-9BB1-44D6-AF1C-A140FB3058CA}"/>
              </a:ext>
            </a:extLst>
          </p:cNvPr>
          <p:cNvSpPr txBox="1"/>
          <p:nvPr/>
        </p:nvSpPr>
        <p:spPr>
          <a:xfrm>
            <a:off x="6205994" y="-22672"/>
            <a:ext cx="6096000" cy="584775"/>
          </a:xfrm>
          <a:prstGeom prst="rect">
            <a:avLst/>
          </a:prstGeom>
          <a:noFill/>
        </p:spPr>
        <p:txBody>
          <a:bodyPr wrap="square">
            <a:spAutoFit/>
          </a:bodyPr>
          <a:lstStyle/>
          <a:p>
            <a:pPr algn="ctr"/>
            <a:r>
              <a:rPr lang="en-US" sz="3200" dirty="0">
                <a:solidFill>
                  <a:srgbClr val="4759A4"/>
                </a:solidFill>
                <a:effectLst>
                  <a:outerShdw blurRad="50800" dist="38100" dir="5400000" algn="t" rotWithShape="0">
                    <a:srgbClr val="5263A7"/>
                  </a:outerShdw>
                </a:effectLst>
                <a:latin typeface="Century Gothic" panose="020B0502020202020204" pitchFamily="34" charset="0"/>
              </a:rPr>
              <a:t>Joining a Breakout Room (PC)</a:t>
            </a:r>
            <a:endParaRPr lang="en-CA" sz="3200" dirty="0">
              <a:solidFill>
                <a:srgbClr val="4759A4"/>
              </a:solidFill>
              <a:effectLst>
                <a:outerShdw blurRad="50800" dist="38100" dir="5400000" algn="t" rotWithShape="0">
                  <a:srgbClr val="5263A7"/>
                </a:outerShdw>
              </a:effectLst>
              <a:latin typeface="Century Gothic" panose="020B0502020202020204" pitchFamily="34" charset="0"/>
            </a:endParaRPr>
          </a:p>
        </p:txBody>
      </p:sp>
    </p:spTree>
    <p:extLst>
      <p:ext uri="{BB962C8B-B14F-4D97-AF65-F5344CB8AC3E}">
        <p14:creationId xmlns:p14="http://schemas.microsoft.com/office/powerpoint/2010/main" val="159782289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248</TotalTime>
  <Words>566</Words>
  <Application>Microsoft Office PowerPoint</Application>
  <PresentationFormat>Widescreen</PresentationFormat>
  <Paragraphs>55</Paragraphs>
  <Slides>12</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12</vt:i4>
      </vt:variant>
    </vt:vector>
  </HeadingPairs>
  <TitlesOfParts>
    <vt:vector size="17" baseType="lpstr">
      <vt:lpstr>Arial</vt:lpstr>
      <vt:lpstr>Calibri</vt:lpstr>
      <vt:lpstr>Calibri Light</vt:lpstr>
      <vt:lpstr>Century Gothic</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JP DOTS</dc:creator>
  <cp:lastModifiedBy>JP DOTS</cp:lastModifiedBy>
  <cp:revision>3</cp:revision>
  <dcterms:created xsi:type="dcterms:W3CDTF">2021-10-04T15:24:46Z</dcterms:created>
  <dcterms:modified xsi:type="dcterms:W3CDTF">2021-10-04T19:33:35Z</dcterms:modified>
</cp:coreProperties>
</file>